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revisionInfo.xml" ContentType="application/vnd.ms-powerpoint.revisioninfo+xml"/>
  <Override PartName="/docProps/app.xml" ContentType="application/vnd.openxmlformats-officedocument.extended-properties+xml"/>
  <Override PartName="/ppt/changesInfos/changesInfo1.xml" ContentType="application/vnd.ms-powerpoint.changesinfo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1" r:id="rId4"/>
    <p:sldId id="270" r:id="rId5"/>
    <p:sldId id="259" r:id="rId6"/>
    <p:sldId id="260" r:id="rId7"/>
    <p:sldId id="267" r:id="rId8"/>
    <p:sldId id="268" r:id="rId9"/>
    <p:sldId id="269" r:id="rId10"/>
    <p:sldId id="277" r:id="rId11"/>
    <p:sldId id="262" r:id="rId12"/>
    <p:sldId id="264" r:id="rId13"/>
    <p:sldId id="265" r:id="rId14"/>
    <p:sldId id="266" r:id="rId15"/>
    <p:sldId id="275" r:id="rId16"/>
    <p:sldId id="276" r:id="rId17"/>
    <p:sldId id="263" r:id="rId18"/>
    <p:sldId id="271" r:id="rId19"/>
    <p:sldId id="272" r:id="rId20"/>
    <p:sldId id="273" r:id="rId21"/>
    <p:sldId id="274" r:id="rId22"/>
    <p:sldId id="278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el" initials="B" lastIdx="1" clrIdx="0">
    <p:extLst>
      <p:ext uri="{19B8F6BF-5375-455C-9EA6-DF929625EA0E}">
        <p15:presenceInfo xmlns:p15="http://schemas.microsoft.com/office/powerpoint/2012/main" userId="Bi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5E7332"/>
    <a:srgbClr val="55D98E"/>
    <a:srgbClr val="53FF67"/>
    <a:srgbClr val="336600"/>
    <a:srgbClr val="402B24"/>
    <a:srgbClr val="57F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CE4E2B-C0B5-E32E-7DD9-F7EAD3FB32D9}" v="18" dt="2020-03-17T00:18:19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394" autoAdjust="0"/>
  </p:normalViewPr>
  <p:slideViewPr>
    <p:cSldViewPr snapToGrid="0">
      <p:cViewPr varScale="1">
        <p:scale>
          <a:sx n="114" d="100"/>
          <a:sy n="114" d="100"/>
        </p:scale>
        <p:origin x="5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RISTINA HOMEM DE MELLO MEDEIROS" userId="S::ana.chmmedeiros@senacsp.edu.br::0d08e31d-f829-472c-9b43-5e0db5118abe" providerId="AD" clId="Web-{E96A8CA1-D53E-A76D-7D61-67F1E0C6EA55}"/>
    <pc:docChg chg="addSld modSld sldOrd">
      <pc:chgData name="ANA CRISTINA HOMEM DE MELLO MEDEIROS" userId="S::ana.chmmedeiros@senacsp.edu.br::0d08e31d-f829-472c-9b43-5e0db5118abe" providerId="AD" clId="Web-{E96A8CA1-D53E-A76D-7D61-67F1E0C6EA55}" dt="2020-02-06T00:42:18.744" v="1016" actId="1076"/>
      <pc:docMkLst>
        <pc:docMk/>
      </pc:docMkLst>
      <pc:sldChg chg="modSp">
        <pc:chgData name="ANA CRISTINA HOMEM DE MELLO MEDEIROS" userId="S::ana.chmmedeiros@senacsp.edu.br::0d08e31d-f829-472c-9b43-5e0db5118abe" providerId="AD" clId="Web-{E96A8CA1-D53E-A76D-7D61-67F1E0C6EA55}" dt="2020-02-06T00:19:30.818" v="758" actId="20577"/>
        <pc:sldMkLst>
          <pc:docMk/>
          <pc:sldMk cId="1337005079" sldId="267"/>
        </pc:sldMkLst>
        <pc:spChg chg="mod">
          <ac:chgData name="ANA CRISTINA HOMEM DE MELLO MEDEIROS" userId="S::ana.chmmedeiros@senacsp.edu.br::0d08e31d-f829-472c-9b43-5e0db5118abe" providerId="AD" clId="Web-{E96A8CA1-D53E-A76D-7D61-67F1E0C6EA55}" dt="2020-02-06T00:19:30.818" v="758" actId="20577"/>
          <ac:spMkLst>
            <pc:docMk/>
            <pc:sldMk cId="1337005079" sldId="267"/>
            <ac:spMk id="10" creationId="{A27A42AE-B1A1-41E1-A649-AB6F2F8211BB}"/>
          </ac:spMkLst>
        </pc:spChg>
      </pc:sldChg>
      <pc:sldChg chg="modSp">
        <pc:chgData name="ANA CRISTINA HOMEM DE MELLO MEDEIROS" userId="S::ana.chmmedeiros@senacsp.edu.br::0d08e31d-f829-472c-9b43-5e0db5118abe" providerId="AD" clId="Web-{E96A8CA1-D53E-A76D-7D61-67F1E0C6EA55}" dt="2020-02-06T00:19:46.896" v="760" actId="20577"/>
        <pc:sldMkLst>
          <pc:docMk/>
          <pc:sldMk cId="3168784957" sldId="268"/>
        </pc:sldMkLst>
        <pc:spChg chg="mod">
          <ac:chgData name="ANA CRISTINA HOMEM DE MELLO MEDEIROS" userId="S::ana.chmmedeiros@senacsp.edu.br::0d08e31d-f829-472c-9b43-5e0db5118abe" providerId="AD" clId="Web-{E96A8CA1-D53E-A76D-7D61-67F1E0C6EA55}" dt="2020-02-06T00:19:46.896" v="760" actId="20577"/>
          <ac:spMkLst>
            <pc:docMk/>
            <pc:sldMk cId="3168784957" sldId="268"/>
            <ac:spMk id="11" creationId="{4009B3EA-AB6F-49CA-9CB8-FC5512BBBD6E}"/>
          </ac:spMkLst>
        </pc:spChg>
      </pc:sldChg>
      <pc:sldChg chg="addSp delSp modSp add replId">
        <pc:chgData name="ANA CRISTINA HOMEM DE MELLO MEDEIROS" userId="S::ana.chmmedeiros@senacsp.edu.br::0d08e31d-f829-472c-9b43-5e0db5118abe" providerId="AD" clId="Web-{E96A8CA1-D53E-A76D-7D61-67F1E0C6EA55}" dt="2020-02-05T23:12:31.611" v="355" actId="1076"/>
        <pc:sldMkLst>
          <pc:docMk/>
          <pc:sldMk cId="584636145" sldId="271"/>
        </pc:sldMkLst>
        <pc:spChg chg="mod">
          <ac:chgData name="ANA CRISTINA HOMEM DE MELLO MEDEIROS" userId="S::ana.chmmedeiros@senacsp.edu.br::0d08e31d-f829-472c-9b43-5e0db5118abe" providerId="AD" clId="Web-{E96A8CA1-D53E-A76D-7D61-67F1E0C6EA55}" dt="2020-02-05T23:11:06.736" v="325" actId="20577"/>
          <ac:spMkLst>
            <pc:docMk/>
            <pc:sldMk cId="584636145" sldId="271"/>
            <ac:spMk id="2" creationId="{C51E55D2-8061-4D79-BAA3-67B6525BD820}"/>
          </ac:spMkLst>
        </pc:spChg>
        <pc:spChg chg="del mod">
          <ac:chgData name="ANA CRISTINA HOMEM DE MELLO MEDEIROS" userId="S::ana.chmmedeiros@senacsp.edu.br::0d08e31d-f829-472c-9b43-5e0db5118abe" providerId="AD" clId="Web-{E96A8CA1-D53E-A76D-7D61-67F1E0C6EA55}" dt="2020-02-05T23:05:32.329" v="233"/>
          <ac:spMkLst>
            <pc:docMk/>
            <pc:sldMk cId="584636145" sldId="271"/>
            <ac:spMk id="3" creationId="{9A86F7CC-DC46-496E-BDE3-410F2941AA2F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5T23:05:45.844" v="239"/>
          <ac:spMkLst>
            <pc:docMk/>
            <pc:sldMk cId="584636145" sldId="271"/>
            <ac:spMk id="5" creationId="{3AD8116D-BE0F-4A75-A76A-8E2080538695}"/>
          </ac:spMkLst>
        </pc:spChg>
        <pc:spChg chg="add del">
          <ac:chgData name="ANA CRISTINA HOMEM DE MELLO MEDEIROS" userId="S::ana.chmmedeiros@senacsp.edu.br::0d08e31d-f829-472c-9b43-5e0db5118abe" providerId="AD" clId="Web-{E96A8CA1-D53E-A76D-7D61-67F1E0C6EA55}" dt="2020-02-05T23:07:50.002" v="270"/>
          <ac:spMkLst>
            <pc:docMk/>
            <pc:sldMk cId="584636145" sldId="271"/>
            <ac:spMk id="6" creationId="{D1CF376B-0B1B-47FE-858F-6D600614D21A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5T23:07:47.987" v="269"/>
          <ac:spMkLst>
            <pc:docMk/>
            <pc:sldMk cId="584636145" sldId="271"/>
            <ac:spMk id="10" creationId="{69A14912-28BB-45D3-AF99-11379D2A4E40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5T23:12:24.018" v="354" actId="1076"/>
          <ac:spMkLst>
            <pc:docMk/>
            <pc:sldMk cId="584636145" sldId="271"/>
            <ac:spMk id="11" creationId="{8FA0EAD7-BC43-491E-83FD-4103174332E6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5T23:12:31.611" v="355" actId="1076"/>
          <ac:spMkLst>
            <pc:docMk/>
            <pc:sldMk cId="584636145" sldId="271"/>
            <ac:spMk id="13" creationId="{7B948679-7B3C-4D56-A4AF-E9B3EC037C6D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5T23:08:13.565" v="280" actId="20577"/>
          <ac:spMkLst>
            <pc:docMk/>
            <pc:sldMk cId="584636145" sldId="271"/>
            <ac:spMk id="14" creationId="{39FF8B41-B4DF-434D-A0D4-D70DA3FEE489}"/>
          </ac:spMkLst>
        </pc:spChg>
        <pc:spChg chg="add del">
          <ac:chgData name="ANA CRISTINA HOMEM DE MELLO MEDEIROS" userId="S::ana.chmmedeiros@senacsp.edu.br::0d08e31d-f829-472c-9b43-5e0db5118abe" providerId="AD" clId="Web-{E96A8CA1-D53E-A76D-7D61-67F1E0C6EA55}" dt="2020-02-05T23:11:26.627" v="329"/>
          <ac:spMkLst>
            <pc:docMk/>
            <pc:sldMk cId="584636145" sldId="271"/>
            <ac:spMk id="15" creationId="{7EB7B277-6B0B-482F-BEFD-9E30157F83E7}"/>
          </ac:spMkLst>
        </pc:spChg>
        <pc:spChg chg="mod">
          <ac:chgData name="ANA CRISTINA HOMEM DE MELLO MEDEIROS" userId="S::ana.chmmedeiros@senacsp.edu.br::0d08e31d-f829-472c-9b43-5e0db5118abe" providerId="AD" clId="Web-{E96A8CA1-D53E-A76D-7D61-67F1E0C6EA55}" dt="2020-02-05T22:51:27.565" v="13" actId="14100"/>
          <ac:spMkLst>
            <pc:docMk/>
            <pc:sldMk cId="584636145" sldId="271"/>
            <ac:spMk id="17" creationId="{19537580-AC52-42D7-A4E5-8EA4953E01B9}"/>
          </ac:spMkLst>
        </pc:spChg>
        <pc:spChg chg="add del">
          <ac:chgData name="ANA CRISTINA HOMEM DE MELLO MEDEIROS" userId="S::ana.chmmedeiros@senacsp.edu.br::0d08e31d-f829-472c-9b43-5e0db5118abe" providerId="AD" clId="Web-{E96A8CA1-D53E-A76D-7D61-67F1E0C6EA55}" dt="2020-02-05T23:07:36.955" v="263"/>
          <ac:spMkLst>
            <pc:docMk/>
            <pc:sldMk cId="584636145" sldId="271"/>
            <ac:spMk id="19" creationId="{DAF27235-58CF-42E2-BC11-1F9F3CD23FF7}"/>
          </ac:spMkLst>
        </pc:spChg>
        <pc:spChg chg="add del">
          <ac:chgData name="ANA CRISTINA HOMEM DE MELLO MEDEIROS" userId="S::ana.chmmedeiros@senacsp.edu.br::0d08e31d-f829-472c-9b43-5e0db5118abe" providerId="AD" clId="Web-{E96A8CA1-D53E-A76D-7D61-67F1E0C6EA55}" dt="2020-02-05T23:07:33.266" v="261"/>
          <ac:spMkLst>
            <pc:docMk/>
            <pc:sldMk cId="584636145" sldId="271"/>
            <ac:spMk id="20" creationId="{7444B595-7C4A-4317-9F5B-4D85CF1AC3F3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5T23:12:14.205" v="353" actId="14100"/>
          <ac:spMkLst>
            <pc:docMk/>
            <pc:sldMk cId="584636145" sldId="271"/>
            <ac:spMk id="21" creationId="{65C28AE9-4789-4FDB-A1BE-E7FBC386D7CB}"/>
          </ac:spMkLst>
        </pc:spChg>
        <pc:grpChg chg="add del">
          <ac:chgData name="ANA CRISTINA HOMEM DE MELLO MEDEIROS" userId="S::ana.chmmedeiros@senacsp.edu.br::0d08e31d-f829-472c-9b43-5e0db5118abe" providerId="AD" clId="Web-{E96A8CA1-D53E-A76D-7D61-67F1E0C6EA55}" dt="2020-02-05T23:08:38.002" v="294"/>
          <ac:grpSpMkLst>
            <pc:docMk/>
            <pc:sldMk cId="584636145" sldId="271"/>
            <ac:grpSpMk id="12" creationId="{3825922B-D126-4B39-A401-158379166550}"/>
          </ac:grpSpMkLst>
        </pc:grpChg>
        <pc:picChg chg="del">
          <ac:chgData name="ANA CRISTINA HOMEM DE MELLO MEDEIROS" userId="S::ana.chmmedeiros@senacsp.edu.br::0d08e31d-f829-472c-9b43-5e0db5118abe" providerId="AD" clId="Web-{E96A8CA1-D53E-A76D-7D61-67F1E0C6EA55}" dt="2020-02-05T23:05:31.001" v="232"/>
          <ac:picMkLst>
            <pc:docMk/>
            <pc:sldMk cId="584636145" sldId="271"/>
            <ac:picMk id="16" creationId="{29E47C63-3A54-4150-A9A1-C2BD004CF077}"/>
          </ac:picMkLst>
        </pc:picChg>
        <pc:picChg chg="add del">
          <ac:chgData name="ANA CRISTINA HOMEM DE MELLO MEDEIROS" userId="S::ana.chmmedeiros@senacsp.edu.br::0d08e31d-f829-472c-9b43-5e0db5118abe" providerId="AD" clId="Web-{E96A8CA1-D53E-A76D-7D61-67F1E0C6EA55}" dt="2020-02-05T22:51:17.830" v="11"/>
          <ac:picMkLst>
            <pc:docMk/>
            <pc:sldMk cId="584636145" sldId="271"/>
            <ac:picMk id="18" creationId="{714EC092-9C39-4795-81A8-3784E955F0B0}"/>
          </ac:picMkLst>
        </pc:picChg>
        <pc:picChg chg="del">
          <ac:chgData name="ANA CRISTINA HOMEM DE MELLO MEDEIROS" userId="S::ana.chmmedeiros@senacsp.edu.br::0d08e31d-f829-472c-9b43-5e0db5118abe" providerId="AD" clId="Web-{E96A8CA1-D53E-A76D-7D61-67F1E0C6EA55}" dt="2020-02-05T23:05:30.032" v="231"/>
          <ac:picMkLst>
            <pc:docMk/>
            <pc:sldMk cId="584636145" sldId="271"/>
            <ac:picMk id="1030" creationId="{C85B9FCB-CF38-4D3A-A162-348A3225052A}"/>
          </ac:picMkLst>
        </pc:picChg>
      </pc:sldChg>
      <pc:sldChg chg="addSp delSp modSp add ord replId addAnim modAnim">
        <pc:chgData name="ANA CRISTINA HOMEM DE MELLO MEDEIROS" userId="S::ana.chmmedeiros@senacsp.edu.br::0d08e31d-f829-472c-9b43-5e0db5118abe" providerId="AD" clId="Web-{E96A8CA1-D53E-A76D-7D61-67F1E0C6EA55}" dt="2020-02-05T23:07:26.016" v="256"/>
        <pc:sldMkLst>
          <pc:docMk/>
          <pc:sldMk cId="2775693925" sldId="272"/>
        </pc:sldMkLst>
        <pc:spChg chg="mod">
          <ac:chgData name="ANA CRISTINA HOMEM DE MELLO MEDEIROS" userId="S::ana.chmmedeiros@senacsp.edu.br::0d08e31d-f829-472c-9b43-5e0db5118abe" providerId="AD" clId="Web-{E96A8CA1-D53E-A76D-7D61-67F1E0C6EA55}" dt="2020-02-05T22:55:48.158" v="73" actId="20577"/>
          <ac:spMkLst>
            <pc:docMk/>
            <pc:sldMk cId="2775693925" sldId="272"/>
            <ac:spMk id="2" creationId="{C51E55D2-8061-4D79-BAA3-67B6525BD820}"/>
          </ac:spMkLst>
        </pc:spChg>
        <pc:spChg chg="del mod">
          <ac:chgData name="ANA CRISTINA HOMEM DE MELLO MEDEIROS" userId="S::ana.chmmedeiros@senacsp.edu.br::0d08e31d-f829-472c-9b43-5e0db5118abe" providerId="AD" clId="Web-{E96A8CA1-D53E-A76D-7D61-67F1E0C6EA55}" dt="2020-02-05T22:53:03.580" v="53"/>
          <ac:spMkLst>
            <pc:docMk/>
            <pc:sldMk cId="2775693925" sldId="272"/>
            <ac:spMk id="3" creationId="{9A86F7CC-DC46-496E-BDE3-410F2941AA2F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5T23:00:56.001" v="107" actId="1076"/>
          <ac:spMkLst>
            <pc:docMk/>
            <pc:sldMk cId="2775693925" sldId="272"/>
            <ac:spMk id="4" creationId="{1AB2C5E1-00F4-4810-9FB6-22E49D31953C}"/>
          </ac:spMkLst>
        </pc:spChg>
        <pc:spChg chg="del">
          <ac:chgData name="ANA CRISTINA HOMEM DE MELLO MEDEIROS" userId="S::ana.chmmedeiros@senacsp.edu.br::0d08e31d-f829-472c-9b43-5e0db5118abe" providerId="AD" clId="Web-{E96A8CA1-D53E-A76D-7D61-67F1E0C6EA55}" dt="2020-02-05T22:52:57.533" v="51"/>
          <ac:spMkLst>
            <pc:docMk/>
            <pc:sldMk cId="2775693925" sldId="272"/>
            <ac:spMk id="6" creationId="{D1CF376B-0B1B-47FE-858F-6D600614D21A}"/>
          </ac:spMkLst>
        </pc:spChg>
        <pc:spChg chg="del mod">
          <ac:chgData name="ANA CRISTINA HOMEM DE MELLO MEDEIROS" userId="S::ana.chmmedeiros@senacsp.edu.br::0d08e31d-f829-472c-9b43-5e0db5118abe" providerId="AD" clId="Web-{E96A8CA1-D53E-A76D-7D61-67F1E0C6EA55}" dt="2020-02-05T22:52:59.424" v="52"/>
          <ac:spMkLst>
            <pc:docMk/>
            <pc:sldMk cId="2775693925" sldId="272"/>
            <ac:spMk id="10" creationId="{69A14912-28BB-45D3-AF99-11379D2A4E40}"/>
          </ac:spMkLst>
        </pc:spChg>
        <pc:spChg chg="del mod">
          <ac:chgData name="ANA CRISTINA HOMEM DE MELLO MEDEIROS" userId="S::ana.chmmedeiros@senacsp.edu.br::0d08e31d-f829-472c-9b43-5e0db5118abe" providerId="AD" clId="Web-{E96A8CA1-D53E-A76D-7D61-67F1E0C6EA55}" dt="2020-02-05T22:56:12.611" v="79"/>
          <ac:spMkLst>
            <pc:docMk/>
            <pc:sldMk cId="2775693925" sldId="272"/>
            <ac:spMk id="11" creationId="{8FA0EAD7-BC43-491E-83FD-4103174332E6}"/>
          </ac:spMkLst>
        </pc:spChg>
        <pc:spChg chg="del">
          <ac:chgData name="ANA CRISTINA HOMEM DE MELLO MEDEIROS" userId="S::ana.chmmedeiros@senacsp.edu.br::0d08e31d-f829-472c-9b43-5e0db5118abe" providerId="AD" clId="Web-{E96A8CA1-D53E-A76D-7D61-67F1E0C6EA55}" dt="2020-02-05T22:52:31.221" v="43"/>
          <ac:spMkLst>
            <pc:docMk/>
            <pc:sldMk cId="2775693925" sldId="272"/>
            <ac:spMk id="14" creationId="{39FF8B41-B4DF-434D-A0D4-D70DA3FEE489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5T22:58:38.314" v="100"/>
          <ac:spMkLst>
            <pc:docMk/>
            <pc:sldMk cId="2775693925" sldId="272"/>
            <ac:spMk id="15" creationId="{A0701A52-D42F-47E2-9541-7F8F4AFD52CC}"/>
          </ac:spMkLst>
        </pc:spChg>
        <pc:spChg chg="mod">
          <ac:chgData name="ANA CRISTINA HOMEM DE MELLO MEDEIROS" userId="S::ana.chmmedeiros@senacsp.edu.br::0d08e31d-f829-472c-9b43-5e0db5118abe" providerId="AD" clId="Web-{E96A8CA1-D53E-A76D-7D61-67F1E0C6EA55}" dt="2020-02-05T22:57:03.423" v="84" actId="1076"/>
          <ac:spMkLst>
            <pc:docMk/>
            <pc:sldMk cId="2775693925" sldId="272"/>
            <ac:spMk id="17" creationId="{19537580-AC52-42D7-A4E5-8EA4953E01B9}"/>
          </ac:spMkLst>
        </pc:spChg>
        <pc:spChg chg="add del">
          <ac:chgData name="ANA CRISTINA HOMEM DE MELLO MEDEIROS" userId="S::ana.chmmedeiros@senacsp.edu.br::0d08e31d-f829-472c-9b43-5e0db5118abe" providerId="AD" clId="Web-{E96A8CA1-D53E-A76D-7D61-67F1E0C6EA55}" dt="2020-02-05T22:54:54.783" v="58"/>
          <ac:spMkLst>
            <pc:docMk/>
            <pc:sldMk cId="2775693925" sldId="272"/>
            <ac:spMk id="19" creationId="{DAF27235-58CF-42E2-BC11-1F9F3CD23FF7}"/>
          </ac:spMkLst>
        </pc:spChg>
        <pc:spChg chg="del">
          <ac:chgData name="ANA CRISTINA HOMEM DE MELLO MEDEIROS" userId="S::ana.chmmedeiros@senacsp.edu.br::0d08e31d-f829-472c-9b43-5e0db5118abe" providerId="AD" clId="Web-{E96A8CA1-D53E-A76D-7D61-67F1E0C6EA55}" dt="2020-02-05T22:54:55.861" v="59"/>
          <ac:spMkLst>
            <pc:docMk/>
            <pc:sldMk cId="2775693925" sldId="272"/>
            <ac:spMk id="20" creationId="{7444B595-7C4A-4317-9F5B-4D85CF1AC3F3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5T23:04:41.376" v="222" actId="20577"/>
          <ac:spMkLst>
            <pc:docMk/>
            <pc:sldMk cId="2775693925" sldId="272"/>
            <ac:spMk id="21" creationId="{519D21C4-A745-4025-8154-3CC79DB58163}"/>
          </ac:spMkLst>
        </pc:spChg>
        <pc:grpChg chg="del">
          <ac:chgData name="ANA CRISTINA HOMEM DE MELLO MEDEIROS" userId="S::ana.chmmedeiros@senacsp.edu.br::0d08e31d-f829-472c-9b43-5e0db5118abe" providerId="AD" clId="Web-{E96A8CA1-D53E-A76D-7D61-67F1E0C6EA55}" dt="2020-02-05T22:53:08.783" v="54"/>
          <ac:grpSpMkLst>
            <pc:docMk/>
            <pc:sldMk cId="2775693925" sldId="272"/>
            <ac:grpSpMk id="12" creationId="{3825922B-D126-4B39-A401-158379166550}"/>
          </ac:grpSpMkLst>
        </pc:grpChg>
        <pc:picChg chg="add del mod">
          <ac:chgData name="ANA CRISTINA HOMEM DE MELLO MEDEIROS" userId="S::ana.chmmedeiros@senacsp.edu.br::0d08e31d-f829-472c-9b43-5e0db5118abe" providerId="AD" clId="Web-{E96A8CA1-D53E-A76D-7D61-67F1E0C6EA55}" dt="2020-02-05T22:59:42.157" v="103" actId="1076"/>
          <ac:picMkLst>
            <pc:docMk/>
            <pc:sldMk cId="2775693925" sldId="272"/>
            <ac:picMk id="5" creationId="{3B44FB7C-F70A-401D-B94F-1ADEFA8FBAF0}"/>
          </ac:picMkLst>
        </pc:picChg>
        <pc:picChg chg="add del">
          <ac:chgData name="ANA CRISTINA HOMEM DE MELLO MEDEIROS" userId="S::ana.chmmedeiros@senacsp.edu.br::0d08e31d-f829-472c-9b43-5e0db5118abe" providerId="AD" clId="Web-{E96A8CA1-D53E-A76D-7D61-67F1E0C6EA55}" dt="2020-02-05T22:52:47.971" v="49"/>
          <ac:picMkLst>
            <pc:docMk/>
            <pc:sldMk cId="2775693925" sldId="272"/>
            <ac:picMk id="9" creationId="{4792946A-9DAB-4347-A633-EB29F7C919BE}"/>
          </ac:picMkLst>
        </pc:picChg>
        <pc:picChg chg="del">
          <ac:chgData name="ANA CRISTINA HOMEM DE MELLO MEDEIROS" userId="S::ana.chmmedeiros@senacsp.edu.br::0d08e31d-f829-472c-9b43-5e0db5118abe" providerId="AD" clId="Web-{E96A8CA1-D53E-A76D-7D61-67F1E0C6EA55}" dt="2020-02-05T22:52:28.065" v="41"/>
          <ac:picMkLst>
            <pc:docMk/>
            <pc:sldMk cId="2775693925" sldId="272"/>
            <ac:picMk id="16" creationId="{29E47C63-3A54-4150-A9A1-C2BD004CF077}"/>
          </ac:picMkLst>
        </pc:picChg>
        <pc:picChg chg="del">
          <ac:chgData name="ANA CRISTINA HOMEM DE MELLO MEDEIROS" userId="S::ana.chmmedeiros@senacsp.edu.br::0d08e31d-f829-472c-9b43-5e0db5118abe" providerId="AD" clId="Web-{E96A8CA1-D53E-A76D-7D61-67F1E0C6EA55}" dt="2020-02-05T22:52:30.190" v="42"/>
          <ac:picMkLst>
            <pc:docMk/>
            <pc:sldMk cId="2775693925" sldId="272"/>
            <ac:picMk id="1030" creationId="{C85B9FCB-CF38-4D3A-A162-348A3225052A}"/>
          </ac:picMkLst>
        </pc:picChg>
      </pc:sldChg>
      <pc:sldChg chg="addSp delSp modSp add ord replId addAnim delAnim modAnim">
        <pc:chgData name="ANA CRISTINA HOMEM DE MELLO MEDEIROS" userId="S::ana.chmmedeiros@senacsp.edu.br::0d08e31d-f829-472c-9b43-5e0db5118abe" providerId="AD" clId="Web-{E96A8CA1-D53E-A76D-7D61-67F1E0C6EA55}" dt="2020-02-06T00:42:18.744" v="1016" actId="1076"/>
        <pc:sldMkLst>
          <pc:docMk/>
          <pc:sldMk cId="1624432290" sldId="273"/>
        </pc:sldMkLst>
        <pc:spChg chg="mod">
          <ac:chgData name="ANA CRISTINA HOMEM DE MELLO MEDEIROS" userId="S::ana.chmmedeiros@senacsp.edu.br::0d08e31d-f829-472c-9b43-5e0db5118abe" providerId="AD" clId="Web-{E96A8CA1-D53E-A76D-7D61-67F1E0C6EA55}" dt="2020-02-05T23:15:36.767" v="371" actId="20577"/>
          <ac:spMkLst>
            <pc:docMk/>
            <pc:sldMk cId="1624432290" sldId="273"/>
            <ac:spMk id="2" creationId="{C51E55D2-8061-4D79-BAA3-67B6525BD820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5T23:16:54.595" v="386"/>
          <ac:spMkLst>
            <pc:docMk/>
            <pc:sldMk cId="1624432290" sldId="273"/>
            <ac:spMk id="3" creationId="{F02214C6-DF3D-4639-ACF7-E531BB254F3A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6T00:01:25.815" v="613" actId="1076"/>
          <ac:spMkLst>
            <pc:docMk/>
            <pc:sldMk cId="1624432290" sldId="273"/>
            <ac:spMk id="4" creationId="{4ABDCB01-3C11-450E-B027-0CAD0AA9400A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6T00:00:20.330" v="602"/>
          <ac:spMkLst>
            <pc:docMk/>
            <pc:sldMk cId="1624432290" sldId="273"/>
            <ac:spMk id="5" creationId="{40DE193F-4820-4818-BF35-E243CE454798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5T23:18:16.845" v="391"/>
          <ac:spMkLst>
            <pc:docMk/>
            <pc:sldMk cId="1624432290" sldId="273"/>
            <ac:spMk id="6" creationId="{B4981CD3-B314-400F-8D83-689694CE068B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5T23:27:29.736" v="513"/>
          <ac:spMkLst>
            <pc:docMk/>
            <pc:sldMk cId="1624432290" sldId="273"/>
            <ac:spMk id="8" creationId="{8B93E3D3-50ED-46BF-8431-05E28A57E5D4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6T00:36:47.009" v="944"/>
          <ac:spMkLst>
            <pc:docMk/>
            <pc:sldMk cId="1624432290" sldId="273"/>
            <ac:spMk id="8" creationId="{E530BC7E-5393-406D-AEA6-05A4E45444C9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5T23:22:08.782" v="449"/>
          <ac:spMkLst>
            <pc:docMk/>
            <pc:sldMk cId="1624432290" sldId="273"/>
            <ac:spMk id="10" creationId="{61401AD5-7F3A-4E07-8C22-F785377F7C11}"/>
          </ac:spMkLst>
        </pc:spChg>
        <pc:spChg chg="del">
          <ac:chgData name="ANA CRISTINA HOMEM DE MELLO MEDEIROS" userId="S::ana.chmmedeiros@senacsp.edu.br::0d08e31d-f829-472c-9b43-5e0db5118abe" providerId="AD" clId="Web-{E96A8CA1-D53E-A76D-7D61-67F1E0C6EA55}" dt="2020-02-05T23:15:18.127" v="360"/>
          <ac:spMkLst>
            <pc:docMk/>
            <pc:sldMk cId="1624432290" sldId="273"/>
            <ac:spMk id="11" creationId="{8FA0EAD7-BC43-491E-83FD-4103174332E6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6T00:03:20.143" v="630" actId="20577"/>
          <ac:spMkLst>
            <pc:docMk/>
            <pc:sldMk cId="1624432290" sldId="273"/>
            <ac:spMk id="13" creationId="{29A36CF0-BCB9-4ECD-B1F2-E3ABD6273775}"/>
          </ac:spMkLst>
        </pc:spChg>
        <pc:spChg chg="del">
          <ac:chgData name="ANA CRISTINA HOMEM DE MELLO MEDEIROS" userId="S::ana.chmmedeiros@senacsp.edu.br::0d08e31d-f829-472c-9b43-5e0db5118abe" providerId="AD" clId="Web-{E96A8CA1-D53E-A76D-7D61-67F1E0C6EA55}" dt="2020-02-05T23:15:15.158" v="359"/>
          <ac:spMkLst>
            <pc:docMk/>
            <pc:sldMk cId="1624432290" sldId="273"/>
            <ac:spMk id="13" creationId="{7B948679-7B3C-4D56-A4AF-E9B3EC037C6D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6T00:03:39.315" v="643" actId="20577"/>
          <ac:spMkLst>
            <pc:docMk/>
            <pc:sldMk cId="1624432290" sldId="273"/>
            <ac:spMk id="14" creationId="{3633ED46-9598-49B4-880E-9A33B981752F}"/>
          </ac:spMkLst>
        </pc:spChg>
        <pc:spChg chg="del">
          <ac:chgData name="ANA CRISTINA HOMEM DE MELLO MEDEIROS" userId="S::ana.chmmedeiros@senacsp.edu.br::0d08e31d-f829-472c-9b43-5e0db5118abe" providerId="AD" clId="Web-{E96A8CA1-D53E-A76D-7D61-67F1E0C6EA55}" dt="2020-02-05T23:15:59.174" v="375"/>
          <ac:spMkLst>
            <pc:docMk/>
            <pc:sldMk cId="1624432290" sldId="273"/>
            <ac:spMk id="14" creationId="{39FF8B41-B4DF-434D-A0D4-D70DA3FEE489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6T00:03:48.081" v="649" actId="20577"/>
          <ac:spMkLst>
            <pc:docMk/>
            <pc:sldMk cId="1624432290" sldId="273"/>
            <ac:spMk id="15" creationId="{0273EDAF-3F68-4D46-8CCD-69DED901F43D}"/>
          </ac:spMkLst>
        </pc:spChg>
        <pc:spChg chg="del">
          <ac:chgData name="ANA CRISTINA HOMEM DE MELLO MEDEIROS" userId="S::ana.chmmedeiros@senacsp.edu.br::0d08e31d-f829-472c-9b43-5e0db5118abe" providerId="AD" clId="Web-{E96A8CA1-D53E-A76D-7D61-67F1E0C6EA55}" dt="2020-02-05T23:15:57.596" v="374"/>
          <ac:spMkLst>
            <pc:docMk/>
            <pc:sldMk cId="1624432290" sldId="273"/>
            <ac:spMk id="19" creationId="{DAF27235-58CF-42E2-BC11-1F9F3CD23FF7}"/>
          </ac:spMkLst>
        </pc:spChg>
        <pc:spChg chg="del mod">
          <ac:chgData name="ANA CRISTINA HOMEM DE MELLO MEDEIROS" userId="S::ana.chmmedeiros@senacsp.edu.br::0d08e31d-f829-472c-9b43-5e0db5118abe" providerId="AD" clId="Web-{E96A8CA1-D53E-A76D-7D61-67F1E0C6EA55}" dt="2020-02-05T23:30:37.454" v="562"/>
          <ac:spMkLst>
            <pc:docMk/>
            <pc:sldMk cId="1624432290" sldId="273"/>
            <ac:spMk id="20" creationId="{7444B595-7C4A-4317-9F5B-4D85CF1AC3F3}"/>
          </ac:spMkLst>
        </pc:spChg>
        <pc:spChg chg="del">
          <ac:chgData name="ANA CRISTINA HOMEM DE MELLO MEDEIROS" userId="S::ana.chmmedeiros@senacsp.edu.br::0d08e31d-f829-472c-9b43-5e0db5118abe" providerId="AD" clId="Web-{E96A8CA1-D53E-A76D-7D61-67F1E0C6EA55}" dt="2020-02-05T23:15:07.314" v="358"/>
          <ac:spMkLst>
            <pc:docMk/>
            <pc:sldMk cId="1624432290" sldId="273"/>
            <ac:spMk id="21" creationId="{65C28AE9-4789-4FDB-A1BE-E7FBC386D7CB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6T00:41:43.213" v="1007"/>
          <ac:spMkLst>
            <pc:docMk/>
            <pc:sldMk cId="1624432290" sldId="273"/>
            <ac:spMk id="21" creationId="{EB8524C4-CD5B-49B1-9DBB-9F4DAD44B379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5T23:24:04.532" v="459"/>
          <ac:spMkLst>
            <pc:docMk/>
            <pc:sldMk cId="1624432290" sldId="273"/>
            <ac:spMk id="22" creationId="{EE9EDED5-77D3-49FA-9FB8-A47AC7E3D48B}"/>
          </ac:spMkLst>
        </pc:spChg>
        <pc:spChg chg="add del">
          <ac:chgData name="ANA CRISTINA HOMEM DE MELLO MEDEIROS" userId="S::ana.chmmedeiros@senacsp.edu.br::0d08e31d-f829-472c-9b43-5e0db5118abe" providerId="AD" clId="Web-{E96A8CA1-D53E-A76D-7D61-67F1E0C6EA55}" dt="2020-02-05T23:26:35.626" v="496"/>
          <ac:spMkLst>
            <pc:docMk/>
            <pc:sldMk cId="1624432290" sldId="273"/>
            <ac:spMk id="26" creationId="{E0E01733-55F9-47CA-AB9B-4929C48AF043}"/>
          </ac:spMkLst>
        </pc:spChg>
        <pc:spChg chg="add del">
          <ac:chgData name="ANA CRISTINA HOMEM DE MELLO MEDEIROS" userId="S::ana.chmmedeiros@senacsp.edu.br::0d08e31d-f829-472c-9b43-5e0db5118abe" providerId="AD" clId="Web-{E96A8CA1-D53E-A76D-7D61-67F1E0C6EA55}" dt="2020-02-05T23:27:08.080" v="505"/>
          <ac:spMkLst>
            <pc:docMk/>
            <pc:sldMk cId="1624432290" sldId="273"/>
            <ac:spMk id="27" creationId="{7CCBCAEC-472E-4CFB-8F6A-5168C397B3D5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5T23:28:33.095" v="534" actId="1076"/>
          <ac:spMkLst>
            <pc:docMk/>
            <pc:sldMk cId="1624432290" sldId="273"/>
            <ac:spMk id="28" creationId="{99AC58AA-83A6-48FB-8281-18D7C6DD67DC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5T23:29:20.345" v="542"/>
          <ac:spMkLst>
            <pc:docMk/>
            <pc:sldMk cId="1624432290" sldId="273"/>
            <ac:spMk id="33" creationId="{A6FB6E67-7E22-4F0A-85E2-C5D5096280D0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5T23:29:56.439" v="549"/>
          <ac:spMkLst>
            <pc:docMk/>
            <pc:sldMk cId="1624432290" sldId="273"/>
            <ac:spMk id="37" creationId="{EF90AD04-7A96-41F0-BC21-D8D4824A8815}"/>
          </ac:spMkLst>
        </pc:spChg>
        <pc:picChg chg="add del mod">
          <ac:chgData name="ANA CRISTINA HOMEM DE MELLO MEDEIROS" userId="S::ana.chmmedeiros@senacsp.edu.br::0d08e31d-f829-472c-9b43-5e0db5118abe" providerId="AD" clId="Web-{E96A8CA1-D53E-A76D-7D61-67F1E0C6EA55}" dt="2020-02-05T23:24:56.860" v="465"/>
          <ac:picMkLst>
            <pc:docMk/>
            <pc:sldMk cId="1624432290" sldId="273"/>
            <ac:picMk id="4" creationId="{F89030DD-FA1C-4EE4-B443-BC3E20CE0214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6T00:38:05.931" v="973"/>
          <ac:picMkLst>
            <pc:docMk/>
            <pc:sldMk cId="1624432290" sldId="273"/>
            <ac:picMk id="6" creationId="{8007FDC8-5DAB-4458-981C-143BF25A41ED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41:48.884" v="1009" actId="1076"/>
          <ac:picMkLst>
            <pc:docMk/>
            <pc:sldMk cId="1624432290" sldId="273"/>
            <ac:picMk id="11" creationId="{AC47B9B8-A690-4854-90F2-7560461EC1C5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5T23:26:20.486" v="493"/>
          <ac:picMkLst>
            <pc:docMk/>
            <pc:sldMk cId="1624432290" sldId="273"/>
            <ac:picMk id="12" creationId="{88F3A725-B9B7-488F-88EA-209A48A3CEC4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5T23:26:18.830" v="492"/>
          <ac:picMkLst>
            <pc:docMk/>
            <pc:sldMk cId="1624432290" sldId="273"/>
            <ac:picMk id="15" creationId="{CA630EBA-2030-41F0-9790-DC815A92566B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04:27.112" v="657" actId="1076"/>
          <ac:picMkLst>
            <pc:docMk/>
            <pc:sldMk cId="1624432290" sldId="273"/>
            <ac:picMk id="16" creationId="{2C223689-9069-4D97-A5F9-D956731C2F8C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04:40.409" v="659" actId="1076"/>
          <ac:picMkLst>
            <pc:docMk/>
            <pc:sldMk cId="1624432290" sldId="273"/>
            <ac:picMk id="18" creationId="{64D3E584-7C43-4975-98E3-44E9672E0F6F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04:50.331" v="661" actId="1076"/>
          <ac:picMkLst>
            <pc:docMk/>
            <pc:sldMk cId="1624432290" sldId="273"/>
            <ac:picMk id="19" creationId="{41914A3E-99EA-4D46-9C4C-BE150BFFA2E9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04:55.643" v="663" actId="1076"/>
          <ac:picMkLst>
            <pc:docMk/>
            <pc:sldMk cId="1624432290" sldId="273"/>
            <ac:picMk id="20" creationId="{47B907E8-3A43-4229-B4E1-D0248D5296DA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42:06.791" v="1012" actId="1076"/>
          <ac:picMkLst>
            <pc:docMk/>
            <pc:sldMk cId="1624432290" sldId="273"/>
            <ac:picMk id="23" creationId="{4AB66C71-1C24-40A7-9AF2-657238882517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5T23:31:25.251" v="569" actId="1076"/>
          <ac:picMkLst>
            <pc:docMk/>
            <pc:sldMk cId="1624432290" sldId="273"/>
            <ac:picMk id="24" creationId="{196A6EF7-FF26-4946-82BC-3E47A254F3E8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6T00:38:04.915" v="972"/>
          <ac:picMkLst>
            <pc:docMk/>
            <pc:sldMk cId="1624432290" sldId="273"/>
            <ac:picMk id="25" creationId="{1E5789D4-EDBC-48C5-9784-E260D5F6274B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6T00:37:56.181" v="965"/>
          <ac:picMkLst>
            <pc:docMk/>
            <pc:sldMk cId="1624432290" sldId="273"/>
            <ac:picMk id="26" creationId="{6B769E23-83FA-45EE-80F7-BCF3EA2CDBB2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6T00:38:03.884" v="971"/>
          <ac:picMkLst>
            <pc:docMk/>
            <pc:sldMk cId="1624432290" sldId="273"/>
            <ac:picMk id="27" creationId="{D2CCF47E-8EC4-4F00-A216-C164A4E0A5BB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6T00:38:01.571" v="970"/>
          <ac:picMkLst>
            <pc:docMk/>
            <pc:sldMk cId="1624432290" sldId="273"/>
            <ac:picMk id="29" creationId="{A02A1817-AFE6-45D4-95A9-B0D1BCEF1519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5T23:28:54.954" v="537" actId="1076"/>
          <ac:picMkLst>
            <pc:docMk/>
            <pc:sldMk cId="1624432290" sldId="273"/>
            <ac:picMk id="30" creationId="{5F3C062F-62A4-44BA-BE89-10868F2D651B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5T23:30:34.829" v="561"/>
          <ac:picMkLst>
            <pc:docMk/>
            <pc:sldMk cId="1624432290" sldId="273"/>
            <ac:picMk id="31" creationId="{56789F4D-38F1-4487-A3F2-A7440DDC5890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6T00:38:00.462" v="969"/>
          <ac:picMkLst>
            <pc:docMk/>
            <pc:sldMk cId="1624432290" sldId="273"/>
            <ac:picMk id="31" creationId="{61B0F335-347E-4807-B0F0-BE29D6908029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6T00:37:59.493" v="968"/>
          <ac:picMkLst>
            <pc:docMk/>
            <pc:sldMk cId="1624432290" sldId="273"/>
            <ac:picMk id="32" creationId="{7053D3B1-C3AC-4D31-AFFC-C156746F3305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6T00:37:58.587" v="967"/>
          <ac:picMkLst>
            <pc:docMk/>
            <pc:sldMk cId="1624432290" sldId="273"/>
            <ac:picMk id="33" creationId="{51EB6655-FFFD-4765-95C7-118E5429D25B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6T00:37:57.587" v="966"/>
          <ac:picMkLst>
            <pc:docMk/>
            <pc:sldMk cId="1624432290" sldId="273"/>
            <ac:picMk id="34" creationId="{FB420AFC-262A-4A53-B78C-F6BE2C3005FA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5T23:30:33.142" v="560" actId="1076"/>
          <ac:picMkLst>
            <pc:docMk/>
            <pc:sldMk cId="1624432290" sldId="273"/>
            <ac:picMk id="35" creationId="{14ECEA3C-6E22-4726-8F14-14BB8B0C9903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42:18.744" v="1016" actId="1076"/>
          <ac:picMkLst>
            <pc:docMk/>
            <pc:sldMk cId="1624432290" sldId="273"/>
            <ac:picMk id="38" creationId="{BC547249-9E1C-407F-B431-23085B89732D}"/>
          </ac:picMkLst>
        </pc:picChg>
        <pc:picChg chg="add del">
          <ac:chgData name="ANA CRISTINA HOMEM DE MELLO MEDEIROS" userId="S::ana.chmmedeiros@senacsp.edu.br::0d08e31d-f829-472c-9b43-5e0db5118abe" providerId="AD" clId="Web-{E96A8CA1-D53E-A76D-7D61-67F1E0C6EA55}" dt="2020-02-05T23:32:12.610" v="571"/>
          <ac:picMkLst>
            <pc:docMk/>
            <pc:sldMk cId="1624432290" sldId="273"/>
            <ac:picMk id="40" creationId="{3F8F1DD0-35D7-4952-B03B-DF5698F1DAD2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6T00:04:18.393" v="653"/>
          <ac:picMkLst>
            <pc:docMk/>
            <pc:sldMk cId="1624432290" sldId="273"/>
            <ac:picMk id="42" creationId="{2A8D0AEE-8687-45EF-BFCB-13F7A7B0A0EE}"/>
          </ac:picMkLst>
        </pc:picChg>
      </pc:sldChg>
      <pc:sldChg chg="addSp delSp modSp add ord replId addAnim delAnim">
        <pc:chgData name="ANA CRISTINA HOMEM DE MELLO MEDEIROS" userId="S::ana.chmmedeiros@senacsp.edu.br::0d08e31d-f829-472c-9b43-5e0db5118abe" providerId="AD" clId="Web-{E96A8CA1-D53E-A76D-7D61-67F1E0C6EA55}" dt="2020-02-06T00:40:35.947" v="1000" actId="1076"/>
        <pc:sldMkLst>
          <pc:docMk/>
          <pc:sldMk cId="3526091039" sldId="274"/>
        </pc:sldMkLst>
        <pc:spChg chg="mod">
          <ac:chgData name="ANA CRISTINA HOMEM DE MELLO MEDEIROS" userId="S::ana.chmmedeiros@senacsp.edu.br::0d08e31d-f829-472c-9b43-5e0db5118abe" providerId="AD" clId="Web-{E96A8CA1-D53E-A76D-7D61-67F1E0C6EA55}" dt="2020-02-06T00:12:09.363" v="740" actId="20577"/>
          <ac:spMkLst>
            <pc:docMk/>
            <pc:sldMk cId="3526091039" sldId="274"/>
            <ac:spMk id="2" creationId="{C51E55D2-8061-4D79-BAA3-67B6525BD820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6T00:18:09.115" v="748" actId="1076"/>
          <ac:spMkLst>
            <pc:docMk/>
            <pc:sldMk cId="3526091039" sldId="274"/>
            <ac:spMk id="3" creationId="{DEDD55C3-7C32-40F0-BCE8-57607292B6C4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6T00:30:36.320" v="900" actId="1076"/>
          <ac:spMkLst>
            <pc:docMk/>
            <pc:sldMk cId="3526091039" sldId="274"/>
            <ac:spMk id="26" creationId="{FA9ACDA8-CAC0-43A5-9A18-FC4C25AB692B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6T00:30:28.461" v="899"/>
          <ac:spMkLst>
            <pc:docMk/>
            <pc:sldMk cId="3526091039" sldId="274"/>
            <ac:spMk id="27" creationId="{90B0F244-96F1-46E6-B1C0-17A12E06FCE3}"/>
          </ac:spMkLst>
        </pc:spChg>
        <pc:spChg chg="add mod">
          <ac:chgData name="ANA CRISTINA HOMEM DE MELLO MEDEIROS" userId="S::ana.chmmedeiros@senacsp.edu.br::0d08e31d-f829-472c-9b43-5e0db5118abe" providerId="AD" clId="Web-{E96A8CA1-D53E-A76D-7D61-67F1E0C6EA55}" dt="2020-02-06T00:35:17.399" v="937" actId="1076"/>
          <ac:spMkLst>
            <pc:docMk/>
            <pc:sldMk cId="3526091039" sldId="274"/>
            <ac:spMk id="28" creationId="{DA59785C-43E3-4407-98D0-939C5E8D3862}"/>
          </ac:spMkLst>
        </pc:spChg>
        <pc:spChg chg="add del mod">
          <ac:chgData name="ANA CRISTINA HOMEM DE MELLO MEDEIROS" userId="S::ana.chmmedeiros@senacsp.edu.br::0d08e31d-f829-472c-9b43-5e0db5118abe" providerId="AD" clId="Web-{E96A8CA1-D53E-A76D-7D61-67F1E0C6EA55}" dt="2020-02-06T00:39:47.728" v="984"/>
          <ac:spMkLst>
            <pc:docMk/>
            <pc:sldMk cId="3526091039" sldId="274"/>
            <ac:spMk id="33" creationId="{B5F518BB-62F3-4350-95AF-F0F6BE1DAD96}"/>
          </ac:spMkLst>
        </pc:spChg>
        <pc:picChg chg="add mod">
          <ac:chgData name="ANA CRISTINA HOMEM DE MELLO MEDEIROS" userId="S::ana.chmmedeiros@senacsp.edu.br::0d08e31d-f829-472c-9b43-5e0db5118abe" providerId="AD" clId="Web-{E96A8CA1-D53E-A76D-7D61-67F1E0C6EA55}" dt="2020-02-06T00:28:57.085" v="884" actId="1076"/>
          <ac:picMkLst>
            <pc:docMk/>
            <pc:sldMk cId="3526091039" sldId="274"/>
            <ac:picMk id="4" creationId="{C3B1BA4F-AADB-45BA-AE30-71A07BDCEDA8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24:54.381" v="823" actId="1076"/>
          <ac:picMkLst>
            <pc:docMk/>
            <pc:sldMk cId="3526091039" sldId="274"/>
            <ac:picMk id="5" creationId="{C3646F50-72A0-4526-A09E-C6E54408DF23}"/>
          </ac:picMkLst>
        </pc:picChg>
        <pc:picChg chg="add del">
          <ac:chgData name="ANA CRISTINA HOMEM DE MELLO MEDEIROS" userId="S::ana.chmmedeiros@senacsp.edu.br::0d08e31d-f829-472c-9b43-5e0db5118abe" providerId="AD" clId="Web-{E96A8CA1-D53E-A76D-7D61-67F1E0C6EA55}" dt="2020-02-06T00:21:31.428" v="777"/>
          <ac:picMkLst>
            <pc:docMk/>
            <pc:sldMk cId="3526091039" sldId="274"/>
            <ac:picMk id="6" creationId="{CEA0B619-09FD-4C47-A8E8-02B5464A0DDA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22:21.506" v="785" actId="1076"/>
          <ac:picMkLst>
            <pc:docMk/>
            <pc:sldMk cId="3526091039" sldId="274"/>
            <ac:picMk id="7" creationId="{41F40B3C-EF80-4ED1-BFD2-A6F554C4B7F7}"/>
          </ac:picMkLst>
        </pc:picChg>
        <pc:picChg chg="add del mod">
          <ac:chgData name="ANA CRISTINA HOMEM DE MELLO MEDEIROS" userId="S::ana.chmmedeiros@senacsp.edu.br::0d08e31d-f829-472c-9b43-5e0db5118abe" providerId="AD" clId="Web-{E96A8CA1-D53E-A76D-7D61-67F1E0C6EA55}" dt="2020-02-06T00:22:45.522" v="793"/>
          <ac:picMkLst>
            <pc:docMk/>
            <pc:sldMk cId="3526091039" sldId="274"/>
            <ac:picMk id="8" creationId="{3DFAA94B-84D8-426A-B953-47D58CDD8CE4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24:02.475" v="810" actId="1076"/>
          <ac:picMkLst>
            <pc:docMk/>
            <pc:sldMk cId="3526091039" sldId="274"/>
            <ac:picMk id="10" creationId="{9966EBAC-5D9D-43E9-AF91-D9CF44F0CC39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23:55.756" v="809" actId="1076"/>
          <ac:picMkLst>
            <pc:docMk/>
            <pc:sldMk cId="3526091039" sldId="274"/>
            <ac:picMk id="25" creationId="{E4C4A033-763F-42C6-B952-AE31E8928DCE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40:27.540" v="999" actId="1076"/>
          <ac:picMkLst>
            <pc:docMk/>
            <pc:sldMk cId="3526091039" sldId="274"/>
            <ac:picMk id="29" creationId="{CBCEAE5F-FD79-4FC6-A711-75369427FEA0}"/>
          </ac:picMkLst>
        </pc:picChg>
        <pc:picChg chg="add mod">
          <ac:chgData name="ANA CRISTINA HOMEM DE MELLO MEDEIROS" userId="S::ana.chmmedeiros@senacsp.edu.br::0d08e31d-f829-472c-9b43-5e0db5118abe" providerId="AD" clId="Web-{E96A8CA1-D53E-A76D-7D61-67F1E0C6EA55}" dt="2020-02-06T00:40:35.947" v="1000" actId="1076"/>
          <ac:picMkLst>
            <pc:docMk/>
            <pc:sldMk cId="3526091039" sldId="274"/>
            <ac:picMk id="31" creationId="{ADC41C83-9C24-4D5C-BDCE-181857620A86}"/>
          </ac:picMkLst>
        </pc:picChg>
      </pc:sldChg>
    </pc:docChg>
  </pc:docChgLst>
  <pc:docChgLst>
    <pc:chgData name="ANA CRISTINA HOMEM DE MELLO MEDEIROS" userId="S::ana.chmmedeiros@senacsp.edu.br::0d08e31d-f829-472c-9b43-5e0db5118abe" providerId="AD" clId="Web-{74862489-0A61-081D-826E-33C57ADA861B}"/>
    <pc:docChg chg="modSld">
      <pc:chgData name="ANA CRISTINA HOMEM DE MELLO MEDEIROS" userId="S::ana.chmmedeiros@senacsp.edu.br::0d08e31d-f829-472c-9b43-5e0db5118abe" providerId="AD" clId="Web-{74862489-0A61-081D-826E-33C57ADA861B}" dt="2020-02-06T00:16:49.397" v="107"/>
      <pc:docMkLst>
        <pc:docMk/>
      </pc:docMkLst>
      <pc:sldChg chg="addSp modSp">
        <pc:chgData name="ANA CRISTINA HOMEM DE MELLO MEDEIROS" userId="S::ana.chmmedeiros@senacsp.edu.br::0d08e31d-f829-472c-9b43-5e0db5118abe" providerId="AD" clId="Web-{74862489-0A61-081D-826E-33C57ADA861B}" dt="2020-02-06T00:16:11.006" v="100" actId="20577"/>
        <pc:sldMkLst>
          <pc:docMk/>
          <pc:sldMk cId="1624432290" sldId="273"/>
        </pc:sldMkLst>
        <pc:spChg chg="add mod">
          <ac:chgData name="ANA CRISTINA HOMEM DE MELLO MEDEIROS" userId="S::ana.chmmedeiros@senacsp.edu.br::0d08e31d-f829-472c-9b43-5e0db5118abe" providerId="AD" clId="Web-{74862489-0A61-081D-826E-33C57ADA861B}" dt="2020-02-06T00:16:11.006" v="100" actId="20577"/>
          <ac:spMkLst>
            <pc:docMk/>
            <pc:sldMk cId="1624432290" sldId="273"/>
            <ac:spMk id="5" creationId="{700C17EE-C6D8-4142-A698-4B76AFC97762}"/>
          </ac:spMkLst>
        </pc:spChg>
      </pc:sldChg>
      <pc:sldChg chg="delSp">
        <pc:chgData name="ANA CRISTINA HOMEM DE MELLO MEDEIROS" userId="S::ana.chmmedeiros@senacsp.edu.br::0d08e31d-f829-472c-9b43-5e0db5118abe" providerId="AD" clId="Web-{74862489-0A61-081D-826E-33C57ADA861B}" dt="2020-02-06T00:16:49.397" v="107"/>
        <pc:sldMkLst>
          <pc:docMk/>
          <pc:sldMk cId="3526091039" sldId="274"/>
        </pc:sldMkLst>
        <pc:spChg chg="del">
          <ac:chgData name="ANA CRISTINA HOMEM DE MELLO MEDEIROS" userId="S::ana.chmmedeiros@senacsp.edu.br::0d08e31d-f829-472c-9b43-5e0db5118abe" providerId="AD" clId="Web-{74862489-0A61-081D-826E-33C57ADA861B}" dt="2020-02-06T00:16:48.537" v="106"/>
          <ac:spMkLst>
            <pc:docMk/>
            <pc:sldMk cId="3526091039" sldId="274"/>
            <ac:spMk id="11" creationId="{8FA0EAD7-BC43-491E-83FD-4103174332E6}"/>
          </ac:spMkLst>
        </pc:spChg>
        <pc:spChg chg="del">
          <ac:chgData name="ANA CRISTINA HOMEM DE MELLO MEDEIROS" userId="S::ana.chmmedeiros@senacsp.edu.br::0d08e31d-f829-472c-9b43-5e0db5118abe" providerId="AD" clId="Web-{74862489-0A61-081D-826E-33C57ADA861B}" dt="2020-02-06T00:16:46.350" v="105"/>
          <ac:spMkLst>
            <pc:docMk/>
            <pc:sldMk cId="3526091039" sldId="274"/>
            <ac:spMk id="13" creationId="{7B948679-7B3C-4D56-A4AF-E9B3EC037C6D}"/>
          </ac:spMkLst>
        </pc:spChg>
        <pc:spChg chg="del">
          <ac:chgData name="ANA CRISTINA HOMEM DE MELLO MEDEIROS" userId="S::ana.chmmedeiros@senacsp.edu.br::0d08e31d-f829-472c-9b43-5e0db5118abe" providerId="AD" clId="Web-{74862489-0A61-081D-826E-33C57ADA861B}" dt="2020-02-06T00:16:43.444" v="103"/>
          <ac:spMkLst>
            <pc:docMk/>
            <pc:sldMk cId="3526091039" sldId="274"/>
            <ac:spMk id="14" creationId="{39FF8B41-B4DF-434D-A0D4-D70DA3FEE489}"/>
          </ac:spMkLst>
        </pc:spChg>
        <pc:spChg chg="del">
          <ac:chgData name="ANA CRISTINA HOMEM DE MELLO MEDEIROS" userId="S::ana.chmmedeiros@senacsp.edu.br::0d08e31d-f829-472c-9b43-5e0db5118abe" providerId="AD" clId="Web-{74862489-0A61-081D-826E-33C57ADA861B}" dt="2020-02-06T00:16:44.381" v="104"/>
          <ac:spMkLst>
            <pc:docMk/>
            <pc:sldMk cId="3526091039" sldId="274"/>
            <ac:spMk id="19" creationId="{DAF27235-58CF-42E2-BC11-1F9F3CD23FF7}"/>
          </ac:spMkLst>
        </pc:spChg>
        <pc:spChg chg="del">
          <ac:chgData name="ANA CRISTINA HOMEM DE MELLO MEDEIROS" userId="S::ana.chmmedeiros@senacsp.edu.br::0d08e31d-f829-472c-9b43-5e0db5118abe" providerId="AD" clId="Web-{74862489-0A61-081D-826E-33C57ADA861B}" dt="2020-02-06T00:16:49.397" v="107"/>
          <ac:spMkLst>
            <pc:docMk/>
            <pc:sldMk cId="3526091039" sldId="274"/>
            <ac:spMk id="20" creationId="{7444B595-7C4A-4317-9F5B-4D85CF1AC3F3}"/>
          </ac:spMkLst>
        </pc:spChg>
        <pc:spChg chg="del">
          <ac:chgData name="ANA CRISTINA HOMEM DE MELLO MEDEIROS" userId="S::ana.chmmedeiros@senacsp.edu.br::0d08e31d-f829-472c-9b43-5e0db5118abe" providerId="AD" clId="Web-{74862489-0A61-081D-826E-33C57ADA861B}" dt="2020-02-06T00:16:42.741" v="102"/>
          <ac:spMkLst>
            <pc:docMk/>
            <pc:sldMk cId="3526091039" sldId="274"/>
            <ac:spMk id="21" creationId="{65C28AE9-4789-4FDB-A1BE-E7FBC386D7CB}"/>
          </ac:spMkLst>
        </pc:spChg>
      </pc:sldChg>
    </pc:docChg>
  </pc:docChgLst>
  <pc:docChgLst>
    <pc:chgData name="ANA CRISTINA HOMEM DE MELLO MEDEIROS" userId="S::ana.chmmedeiros@senacsp.edu.br::0d08e31d-f829-472c-9b43-5e0db5118abe" providerId="AD" clId="Web-{77147971-9B69-B269-79AE-CD95100F20D3}"/>
    <pc:docChg chg="modSld">
      <pc:chgData name="ANA CRISTINA HOMEM DE MELLO MEDEIROS" userId="S::ana.chmmedeiros@senacsp.edu.br::0d08e31d-f829-472c-9b43-5e0db5118abe" providerId="AD" clId="Web-{77147971-9B69-B269-79AE-CD95100F20D3}" dt="2020-02-06T00:46:23.281" v="0"/>
      <pc:docMkLst>
        <pc:docMk/>
      </pc:docMkLst>
      <pc:sldChg chg="delAnim">
        <pc:chgData name="ANA CRISTINA HOMEM DE MELLO MEDEIROS" userId="S::ana.chmmedeiros@senacsp.edu.br::0d08e31d-f829-472c-9b43-5e0db5118abe" providerId="AD" clId="Web-{77147971-9B69-B269-79AE-CD95100F20D3}" dt="2020-02-06T00:46:23.281" v="0"/>
        <pc:sldMkLst>
          <pc:docMk/>
          <pc:sldMk cId="3526091039" sldId="274"/>
        </pc:sldMkLst>
      </pc:sldChg>
    </pc:docChg>
  </pc:docChgLst>
  <pc:docChgLst>
    <pc:chgData name="GABRIEL GOMES DA SILVA" userId="fa9fbbb6-f520-4c83-8062-54a32b9ddd8d" providerId="ADAL" clId="{750050B3-AA5D-431F-A62B-E965675294C2}"/>
    <pc:docChg chg="undo custSel modSld sldOrd">
      <pc:chgData name="GABRIEL GOMES DA SILVA" userId="fa9fbbb6-f520-4c83-8062-54a32b9ddd8d" providerId="ADAL" clId="{750050B3-AA5D-431F-A62B-E965675294C2}" dt="2020-02-11T00:46:16.974" v="280" actId="14100"/>
      <pc:docMkLst>
        <pc:docMk/>
      </pc:docMkLst>
      <pc:sldChg chg="addSp delSp modSp modAnim">
        <pc:chgData name="GABRIEL GOMES DA SILVA" userId="fa9fbbb6-f520-4c83-8062-54a32b9ddd8d" providerId="ADAL" clId="{750050B3-AA5D-431F-A62B-E965675294C2}" dt="2020-02-11T00:46:16.974" v="280" actId="14100"/>
        <pc:sldMkLst>
          <pc:docMk/>
          <pc:sldMk cId="2245621510" sldId="256"/>
        </pc:sldMkLst>
        <pc:spChg chg="mod">
          <ac:chgData name="GABRIEL GOMES DA SILVA" userId="fa9fbbb6-f520-4c83-8062-54a32b9ddd8d" providerId="ADAL" clId="{750050B3-AA5D-431F-A62B-E965675294C2}" dt="2020-02-11T00:45:36.494" v="267" actId="1076"/>
          <ac:spMkLst>
            <pc:docMk/>
            <pc:sldMk cId="2245621510" sldId="256"/>
            <ac:spMk id="12" creationId="{36241A6A-25F9-49D2-8E70-FE6DADC7CD97}"/>
          </ac:spMkLst>
        </pc:spChg>
        <pc:spChg chg="mod">
          <ac:chgData name="GABRIEL GOMES DA SILVA" userId="fa9fbbb6-f520-4c83-8062-54a32b9ddd8d" providerId="ADAL" clId="{750050B3-AA5D-431F-A62B-E965675294C2}" dt="2020-02-11T00:45:36.494" v="267" actId="1076"/>
          <ac:spMkLst>
            <pc:docMk/>
            <pc:sldMk cId="2245621510" sldId="256"/>
            <ac:spMk id="15" creationId="{E84AA949-C666-4844-B5BA-CBE11B2050F5}"/>
          </ac:spMkLst>
        </pc:spChg>
        <pc:spChg chg="mod">
          <ac:chgData name="GABRIEL GOMES DA SILVA" userId="fa9fbbb6-f520-4c83-8062-54a32b9ddd8d" providerId="ADAL" clId="{750050B3-AA5D-431F-A62B-E965675294C2}" dt="2020-02-11T00:45:36.494" v="267" actId="1076"/>
          <ac:spMkLst>
            <pc:docMk/>
            <pc:sldMk cId="2245621510" sldId="256"/>
            <ac:spMk id="18" creationId="{1CA859AC-7A87-4EC0-8CC5-8E647E4AA4DC}"/>
          </ac:spMkLst>
        </pc:spChg>
        <pc:spChg chg="mod">
          <ac:chgData name="GABRIEL GOMES DA SILVA" userId="fa9fbbb6-f520-4c83-8062-54a32b9ddd8d" providerId="ADAL" clId="{750050B3-AA5D-431F-A62B-E965675294C2}" dt="2020-02-11T00:45:36.494" v="267" actId="1076"/>
          <ac:spMkLst>
            <pc:docMk/>
            <pc:sldMk cId="2245621510" sldId="256"/>
            <ac:spMk id="21" creationId="{F807D18F-7695-46D6-987A-64AFAC32C5DB}"/>
          </ac:spMkLst>
        </pc:spChg>
        <pc:spChg chg="add mod">
          <ac:chgData name="GABRIEL GOMES DA SILVA" userId="fa9fbbb6-f520-4c83-8062-54a32b9ddd8d" providerId="ADAL" clId="{750050B3-AA5D-431F-A62B-E965675294C2}" dt="2020-02-11T00:45:36.494" v="267" actId="1076"/>
          <ac:spMkLst>
            <pc:docMk/>
            <pc:sldMk cId="2245621510" sldId="256"/>
            <ac:spMk id="25" creationId="{BD76CB40-C9CD-4C47-8FF6-70A624128B33}"/>
          </ac:spMkLst>
        </pc:spChg>
        <pc:spChg chg="mod">
          <ac:chgData name="GABRIEL GOMES DA SILVA" userId="fa9fbbb6-f520-4c83-8062-54a32b9ddd8d" providerId="ADAL" clId="{750050B3-AA5D-431F-A62B-E965675294C2}" dt="2020-02-11T00:45:36.494" v="267" actId="1076"/>
          <ac:spMkLst>
            <pc:docMk/>
            <pc:sldMk cId="2245621510" sldId="256"/>
            <ac:spMk id="27" creationId="{048ABA0B-1CD8-4789-BB72-2D1B36057BD8}"/>
          </ac:spMkLst>
        </pc:spChg>
        <pc:spChg chg="mod">
          <ac:chgData name="GABRIEL GOMES DA SILVA" userId="fa9fbbb6-f520-4c83-8062-54a32b9ddd8d" providerId="ADAL" clId="{750050B3-AA5D-431F-A62B-E965675294C2}" dt="2020-02-11T00:46:01.573" v="273" actId="1076"/>
          <ac:spMkLst>
            <pc:docMk/>
            <pc:sldMk cId="2245621510" sldId="256"/>
            <ac:spMk id="37" creationId="{27C3A09D-3CE8-4A78-AEE9-C393CC940939}"/>
          </ac:spMkLst>
        </pc:spChg>
        <pc:picChg chg="ord">
          <ac:chgData name="GABRIEL GOMES DA SILVA" userId="fa9fbbb6-f520-4c83-8062-54a32b9ddd8d" providerId="ADAL" clId="{750050B3-AA5D-431F-A62B-E965675294C2}" dt="2020-02-11T00:40:22.043" v="228" actId="167"/>
          <ac:picMkLst>
            <pc:docMk/>
            <pc:sldMk cId="2245621510" sldId="256"/>
            <ac:picMk id="4" creationId="{1B5EB064-4BE6-40D5-8A81-269166C68948}"/>
          </ac:picMkLst>
        </pc:picChg>
        <pc:picChg chg="add del">
          <ac:chgData name="GABRIEL GOMES DA SILVA" userId="fa9fbbb6-f520-4c83-8062-54a32b9ddd8d" providerId="ADAL" clId="{750050B3-AA5D-431F-A62B-E965675294C2}" dt="2020-02-11T00:38:43.351" v="198" actId="478"/>
          <ac:picMkLst>
            <pc:docMk/>
            <pc:sldMk cId="2245621510" sldId="256"/>
            <ac:picMk id="7" creationId="{803E566C-3035-41CC-ACD8-7C4798DAEDFB}"/>
          </ac:picMkLst>
        </pc:picChg>
        <pc:picChg chg="add mod ord">
          <ac:chgData name="GABRIEL GOMES DA SILVA" userId="fa9fbbb6-f520-4c83-8062-54a32b9ddd8d" providerId="ADAL" clId="{750050B3-AA5D-431F-A62B-E965675294C2}" dt="2020-02-11T00:38:39.597" v="197" actId="14100"/>
          <ac:picMkLst>
            <pc:docMk/>
            <pc:sldMk cId="2245621510" sldId="256"/>
            <ac:picMk id="19" creationId="{EC4252C5-D096-4265-AB0F-5B5D6CD42B66}"/>
          </ac:picMkLst>
        </pc:picChg>
        <pc:picChg chg="add mod ord">
          <ac:chgData name="GABRIEL GOMES DA SILVA" userId="fa9fbbb6-f520-4c83-8062-54a32b9ddd8d" providerId="ADAL" clId="{750050B3-AA5D-431F-A62B-E965675294C2}" dt="2020-02-11T00:45:53.229" v="271" actId="1076"/>
          <ac:picMkLst>
            <pc:docMk/>
            <pc:sldMk cId="2245621510" sldId="256"/>
            <ac:picMk id="20" creationId="{32C03815-43CF-439D-8DB1-7E1B4C88624D}"/>
          </ac:picMkLst>
        </pc:picChg>
        <pc:picChg chg="add mod ord">
          <ac:chgData name="GABRIEL GOMES DA SILVA" userId="fa9fbbb6-f520-4c83-8062-54a32b9ddd8d" providerId="ADAL" clId="{750050B3-AA5D-431F-A62B-E965675294C2}" dt="2020-02-11T00:46:16.974" v="280" actId="14100"/>
          <ac:picMkLst>
            <pc:docMk/>
            <pc:sldMk cId="2245621510" sldId="256"/>
            <ac:picMk id="22" creationId="{F1DAEAE3-324A-4E98-B5EC-083329932036}"/>
          </ac:picMkLst>
        </pc:picChg>
        <pc:picChg chg="add mod ord">
          <ac:chgData name="GABRIEL GOMES DA SILVA" userId="fa9fbbb6-f520-4c83-8062-54a32b9ddd8d" providerId="ADAL" clId="{750050B3-AA5D-431F-A62B-E965675294C2}" dt="2020-02-11T00:46:07.365" v="276" actId="1076"/>
          <ac:picMkLst>
            <pc:docMk/>
            <pc:sldMk cId="2245621510" sldId="256"/>
            <ac:picMk id="23" creationId="{F43D7841-F3C5-40EE-AE0F-60C520F756FB}"/>
          </ac:picMkLst>
        </pc:picChg>
        <pc:picChg chg="add mod ord">
          <ac:chgData name="GABRIEL GOMES DA SILVA" userId="fa9fbbb6-f520-4c83-8062-54a32b9ddd8d" providerId="ADAL" clId="{750050B3-AA5D-431F-A62B-E965675294C2}" dt="2020-02-11T00:45:47.502" v="270" actId="1076"/>
          <ac:picMkLst>
            <pc:docMk/>
            <pc:sldMk cId="2245621510" sldId="256"/>
            <ac:picMk id="24" creationId="{A1419F73-7FD5-4526-BD53-62ECC6B34B12}"/>
          </ac:picMkLst>
        </pc:picChg>
        <pc:picChg chg="add mod">
          <ac:chgData name="GABRIEL GOMES DA SILVA" userId="fa9fbbb6-f520-4c83-8062-54a32b9ddd8d" providerId="ADAL" clId="{750050B3-AA5D-431F-A62B-E965675294C2}" dt="2020-02-11T00:45:36.494" v="267" actId="1076"/>
          <ac:picMkLst>
            <pc:docMk/>
            <pc:sldMk cId="2245621510" sldId="256"/>
            <ac:picMk id="26" creationId="{57265237-970C-4A30-A55D-CE9FB2EC438C}"/>
          </ac:picMkLst>
        </pc:picChg>
        <pc:picChg chg="mod">
          <ac:chgData name="GABRIEL GOMES DA SILVA" userId="fa9fbbb6-f520-4c83-8062-54a32b9ddd8d" providerId="ADAL" clId="{750050B3-AA5D-431F-A62B-E965675294C2}" dt="2020-02-11T00:45:36.494" v="267" actId="1076"/>
          <ac:picMkLst>
            <pc:docMk/>
            <pc:sldMk cId="2245621510" sldId="256"/>
            <ac:picMk id="30" creationId="{3F762ED4-A30A-4017-B06E-A010CF7B4510}"/>
          </ac:picMkLst>
        </pc:picChg>
        <pc:picChg chg="mod">
          <ac:chgData name="GABRIEL GOMES DA SILVA" userId="fa9fbbb6-f520-4c83-8062-54a32b9ddd8d" providerId="ADAL" clId="{750050B3-AA5D-431F-A62B-E965675294C2}" dt="2020-02-11T00:45:36.494" v="267" actId="1076"/>
          <ac:picMkLst>
            <pc:docMk/>
            <pc:sldMk cId="2245621510" sldId="256"/>
            <ac:picMk id="31" creationId="{60EDEC79-3181-4263-9734-682BDD7628BE}"/>
          </ac:picMkLst>
        </pc:picChg>
        <pc:picChg chg="mod">
          <ac:chgData name="GABRIEL GOMES DA SILVA" userId="fa9fbbb6-f520-4c83-8062-54a32b9ddd8d" providerId="ADAL" clId="{750050B3-AA5D-431F-A62B-E965675294C2}" dt="2020-02-11T00:45:36.494" v="267" actId="1076"/>
          <ac:picMkLst>
            <pc:docMk/>
            <pc:sldMk cId="2245621510" sldId="256"/>
            <ac:picMk id="32" creationId="{EE252154-847F-4E38-B9A2-D47439B42ABD}"/>
          </ac:picMkLst>
        </pc:picChg>
        <pc:picChg chg="mod">
          <ac:chgData name="GABRIEL GOMES DA SILVA" userId="fa9fbbb6-f520-4c83-8062-54a32b9ddd8d" providerId="ADAL" clId="{750050B3-AA5D-431F-A62B-E965675294C2}" dt="2020-02-11T00:45:36.494" v="267" actId="1076"/>
          <ac:picMkLst>
            <pc:docMk/>
            <pc:sldMk cId="2245621510" sldId="256"/>
            <ac:picMk id="33" creationId="{A3534A31-3472-4AEC-8919-AACFC0BBB5F7}"/>
          </ac:picMkLst>
        </pc:picChg>
        <pc:picChg chg="mod">
          <ac:chgData name="GABRIEL GOMES DA SILVA" userId="fa9fbbb6-f520-4c83-8062-54a32b9ddd8d" providerId="ADAL" clId="{750050B3-AA5D-431F-A62B-E965675294C2}" dt="2020-02-11T00:45:36.494" v="267" actId="1076"/>
          <ac:picMkLst>
            <pc:docMk/>
            <pc:sldMk cId="2245621510" sldId="256"/>
            <ac:picMk id="34" creationId="{C94D0836-CEA0-44EA-8EFC-F64E8F89E7B9}"/>
          </ac:picMkLst>
        </pc:picChg>
        <pc:picChg chg="mod">
          <ac:chgData name="GABRIEL GOMES DA SILVA" userId="fa9fbbb6-f520-4c83-8062-54a32b9ddd8d" providerId="ADAL" clId="{750050B3-AA5D-431F-A62B-E965675294C2}" dt="2020-02-11T00:45:55.941" v="272" actId="1076"/>
          <ac:picMkLst>
            <pc:docMk/>
            <pc:sldMk cId="2245621510" sldId="256"/>
            <ac:picMk id="36" creationId="{8C84356D-2366-4BF5-BBF7-B96966858D88}"/>
          </ac:picMkLst>
        </pc:picChg>
      </pc:sldChg>
      <pc:sldChg chg="addSp delSp modSp">
        <pc:chgData name="GABRIEL GOMES DA SILVA" userId="fa9fbbb6-f520-4c83-8062-54a32b9ddd8d" providerId="ADAL" clId="{750050B3-AA5D-431F-A62B-E965675294C2}" dt="2020-02-11T00:16:28.076" v="141" actId="1036"/>
        <pc:sldMkLst>
          <pc:docMk/>
          <pc:sldMk cId="2954464862" sldId="263"/>
        </pc:sldMkLst>
        <pc:spChg chg="del mod topLvl">
          <ac:chgData name="GABRIEL GOMES DA SILVA" userId="fa9fbbb6-f520-4c83-8062-54a32b9ddd8d" providerId="ADAL" clId="{750050B3-AA5D-431F-A62B-E965675294C2}" dt="2020-02-11T00:12:20.177" v="61"/>
          <ac:spMkLst>
            <pc:docMk/>
            <pc:sldMk cId="2954464862" sldId="263"/>
            <ac:spMk id="7" creationId="{7063AD4A-4945-4750-9F58-3F3A00E4C71D}"/>
          </ac:spMkLst>
        </pc:spChg>
        <pc:spChg chg="del mod topLvl">
          <ac:chgData name="GABRIEL GOMES DA SILVA" userId="fa9fbbb6-f520-4c83-8062-54a32b9ddd8d" providerId="ADAL" clId="{750050B3-AA5D-431F-A62B-E965675294C2}" dt="2020-02-11T00:10:49.149" v="16" actId="478"/>
          <ac:spMkLst>
            <pc:docMk/>
            <pc:sldMk cId="2954464862" sldId="263"/>
            <ac:spMk id="8" creationId="{5CA852F4-AFE0-4C96-BB61-91E437F30F8F}"/>
          </ac:spMkLst>
        </pc:spChg>
        <pc:spChg chg="del mod">
          <ac:chgData name="GABRIEL GOMES DA SILVA" userId="fa9fbbb6-f520-4c83-8062-54a32b9ddd8d" providerId="ADAL" clId="{750050B3-AA5D-431F-A62B-E965675294C2}" dt="2020-02-11T00:12:20.177" v="61"/>
          <ac:spMkLst>
            <pc:docMk/>
            <pc:sldMk cId="2954464862" sldId="263"/>
            <ac:spMk id="11" creationId="{8FA0EAD7-BC43-491E-83FD-4103174332E6}"/>
          </ac:spMkLst>
        </pc:spChg>
        <pc:spChg chg="del">
          <ac:chgData name="GABRIEL GOMES DA SILVA" userId="fa9fbbb6-f520-4c83-8062-54a32b9ddd8d" providerId="ADAL" clId="{750050B3-AA5D-431F-A62B-E965675294C2}" dt="2020-02-11T00:12:20.177" v="61"/>
          <ac:spMkLst>
            <pc:docMk/>
            <pc:sldMk cId="2954464862" sldId="263"/>
            <ac:spMk id="20" creationId="{7444B595-7C4A-4317-9F5B-4D85CF1AC3F3}"/>
          </ac:spMkLst>
        </pc:spChg>
        <pc:spChg chg="add mod">
          <ac:chgData name="GABRIEL GOMES DA SILVA" userId="fa9fbbb6-f520-4c83-8062-54a32b9ddd8d" providerId="ADAL" clId="{750050B3-AA5D-431F-A62B-E965675294C2}" dt="2020-02-11T00:12:46.620" v="66" actId="14100"/>
          <ac:spMkLst>
            <pc:docMk/>
            <pc:sldMk cId="2954464862" sldId="263"/>
            <ac:spMk id="21" creationId="{DF9D4EB9-7684-4FD5-AB95-2A2C7F7113A5}"/>
          </ac:spMkLst>
        </pc:spChg>
        <pc:spChg chg="add mod">
          <ac:chgData name="GABRIEL GOMES DA SILVA" userId="fa9fbbb6-f520-4c83-8062-54a32b9ddd8d" providerId="ADAL" clId="{750050B3-AA5D-431F-A62B-E965675294C2}" dt="2020-02-11T00:14:14.868" v="82" actId="1076"/>
          <ac:spMkLst>
            <pc:docMk/>
            <pc:sldMk cId="2954464862" sldId="263"/>
            <ac:spMk id="22" creationId="{ABF49751-D380-4157-8401-8170F0783697}"/>
          </ac:spMkLst>
        </pc:spChg>
        <pc:spChg chg="add mod">
          <ac:chgData name="GABRIEL GOMES DA SILVA" userId="fa9fbbb6-f520-4c83-8062-54a32b9ddd8d" providerId="ADAL" clId="{750050B3-AA5D-431F-A62B-E965675294C2}" dt="2020-02-11T00:13:55.609" v="76" actId="164"/>
          <ac:spMkLst>
            <pc:docMk/>
            <pc:sldMk cId="2954464862" sldId="263"/>
            <ac:spMk id="23" creationId="{6541E8AA-BCD2-496F-9FA6-F25962F22D35}"/>
          </ac:spMkLst>
        </pc:spChg>
        <pc:spChg chg="add mod">
          <ac:chgData name="GABRIEL GOMES DA SILVA" userId="fa9fbbb6-f520-4c83-8062-54a32b9ddd8d" providerId="ADAL" clId="{750050B3-AA5D-431F-A62B-E965675294C2}" dt="2020-02-11T00:14:31.292" v="93" actId="1076"/>
          <ac:spMkLst>
            <pc:docMk/>
            <pc:sldMk cId="2954464862" sldId="263"/>
            <ac:spMk id="25" creationId="{25922F38-5E30-4220-8430-494D28029E9C}"/>
          </ac:spMkLst>
        </pc:spChg>
        <pc:spChg chg="add mod">
          <ac:chgData name="GABRIEL GOMES DA SILVA" userId="fa9fbbb6-f520-4c83-8062-54a32b9ddd8d" providerId="ADAL" clId="{750050B3-AA5D-431F-A62B-E965675294C2}" dt="2020-02-11T00:16:28.076" v="141" actId="1036"/>
          <ac:spMkLst>
            <pc:docMk/>
            <pc:sldMk cId="2954464862" sldId="263"/>
            <ac:spMk id="26" creationId="{DE8CBFBE-C959-4E5F-A8A4-1B2B1B1ED47B}"/>
          </ac:spMkLst>
        </pc:spChg>
        <pc:spChg chg="add del mod">
          <ac:chgData name="GABRIEL GOMES DA SILVA" userId="fa9fbbb6-f520-4c83-8062-54a32b9ddd8d" providerId="ADAL" clId="{750050B3-AA5D-431F-A62B-E965675294C2}" dt="2020-02-11T00:14:43.982" v="94" actId="478"/>
          <ac:spMkLst>
            <pc:docMk/>
            <pc:sldMk cId="2954464862" sldId="263"/>
            <ac:spMk id="27" creationId="{947C4917-22A6-4BBD-A016-7C9E32444C62}"/>
          </ac:spMkLst>
        </pc:spChg>
        <pc:grpChg chg="add mod">
          <ac:chgData name="GABRIEL GOMES DA SILVA" userId="fa9fbbb6-f520-4c83-8062-54a32b9ddd8d" providerId="ADAL" clId="{750050B3-AA5D-431F-A62B-E965675294C2}" dt="2020-02-11T00:14:18.453" v="91" actId="1038"/>
          <ac:grpSpMkLst>
            <pc:docMk/>
            <pc:sldMk cId="2954464862" sldId="263"/>
            <ac:grpSpMk id="4" creationId="{F8F618A0-2798-4ECB-897E-61E86E5A65FB}"/>
          </ac:grpSpMkLst>
        </pc:grpChg>
        <pc:grpChg chg="del">
          <ac:chgData name="GABRIEL GOMES DA SILVA" userId="fa9fbbb6-f520-4c83-8062-54a32b9ddd8d" providerId="ADAL" clId="{750050B3-AA5D-431F-A62B-E965675294C2}" dt="2020-02-11T00:10:46.417" v="15" actId="165"/>
          <ac:grpSpMkLst>
            <pc:docMk/>
            <pc:sldMk cId="2954464862" sldId="263"/>
            <ac:grpSpMk id="12" creationId="{3825922B-D126-4B39-A401-158379166550}"/>
          </ac:grpSpMkLst>
        </pc:grpChg>
        <pc:grpChg chg="add mod">
          <ac:chgData name="GABRIEL GOMES DA SILVA" userId="fa9fbbb6-f520-4c83-8062-54a32b9ddd8d" providerId="ADAL" clId="{750050B3-AA5D-431F-A62B-E965675294C2}" dt="2020-02-11T00:14:54.744" v="98" actId="1037"/>
          <ac:grpSpMkLst>
            <pc:docMk/>
            <pc:sldMk cId="2954464862" sldId="263"/>
            <ac:grpSpMk id="29" creationId="{1F5E6B83-BEB0-4E91-B295-9519E9399D7D}"/>
          </ac:grpSpMkLst>
        </pc:grpChg>
        <pc:picChg chg="add del mod modCrop">
          <ac:chgData name="GABRIEL GOMES DA SILVA" userId="fa9fbbb6-f520-4c83-8062-54a32b9ddd8d" providerId="ADAL" clId="{750050B3-AA5D-431F-A62B-E965675294C2}" dt="2020-02-11T00:12:20.177" v="61"/>
          <ac:picMkLst>
            <pc:docMk/>
            <pc:sldMk cId="2954464862" sldId="263"/>
            <ac:picMk id="18" creationId="{13E44246-F22B-433C-A047-72D8695BD704}"/>
          </ac:picMkLst>
        </pc:picChg>
        <pc:picChg chg="add mod">
          <ac:chgData name="GABRIEL GOMES DA SILVA" userId="fa9fbbb6-f520-4c83-8062-54a32b9ddd8d" providerId="ADAL" clId="{750050B3-AA5D-431F-A62B-E965675294C2}" dt="2020-02-11T00:13:55.609" v="76" actId="164"/>
          <ac:picMkLst>
            <pc:docMk/>
            <pc:sldMk cId="2954464862" sldId="263"/>
            <ac:picMk id="24" creationId="{51B38EEF-BAA3-400D-BB16-68FB3D0D2962}"/>
          </ac:picMkLst>
        </pc:picChg>
        <pc:picChg chg="add del mod">
          <ac:chgData name="GABRIEL GOMES DA SILVA" userId="fa9fbbb6-f520-4c83-8062-54a32b9ddd8d" providerId="ADAL" clId="{750050B3-AA5D-431F-A62B-E965675294C2}" dt="2020-02-11T00:14:56.749" v="99" actId="478"/>
          <ac:picMkLst>
            <pc:docMk/>
            <pc:sldMk cId="2954464862" sldId="263"/>
            <ac:picMk id="28" creationId="{3B6C02C2-B1D0-4D20-BE3A-E895F4E53F17}"/>
          </ac:picMkLst>
        </pc:picChg>
      </pc:sldChg>
      <pc:sldChg chg="modSp">
        <pc:chgData name="GABRIEL GOMES DA SILVA" userId="fa9fbbb6-f520-4c83-8062-54a32b9ddd8d" providerId="ADAL" clId="{750050B3-AA5D-431F-A62B-E965675294C2}" dt="2020-02-11T00:36:37.701" v="175" actId="1037"/>
        <pc:sldMkLst>
          <pc:docMk/>
          <pc:sldMk cId="181937817" sldId="265"/>
        </pc:sldMkLst>
        <pc:spChg chg="mod">
          <ac:chgData name="GABRIEL GOMES DA SILVA" userId="fa9fbbb6-f520-4c83-8062-54a32b9ddd8d" providerId="ADAL" clId="{750050B3-AA5D-431F-A62B-E965675294C2}" dt="2020-02-11T00:36:25.490" v="159" actId="14100"/>
          <ac:spMkLst>
            <pc:docMk/>
            <pc:sldMk cId="181937817" sldId="265"/>
            <ac:spMk id="10" creationId="{32B60772-FA17-44C8-95BB-EF60BD83AD40}"/>
          </ac:spMkLst>
        </pc:spChg>
        <pc:picChg chg="mod">
          <ac:chgData name="GABRIEL GOMES DA SILVA" userId="fa9fbbb6-f520-4c83-8062-54a32b9ddd8d" providerId="ADAL" clId="{750050B3-AA5D-431F-A62B-E965675294C2}" dt="2020-02-11T00:36:37.701" v="175" actId="1037"/>
          <ac:picMkLst>
            <pc:docMk/>
            <pc:sldMk cId="181937817" sldId="265"/>
            <ac:picMk id="11" creationId="{3821143C-6EDF-43AF-B5AB-D5DCE8AEB3AC}"/>
          </ac:picMkLst>
        </pc:picChg>
      </pc:sldChg>
      <pc:sldChg chg="modSp">
        <pc:chgData name="GABRIEL GOMES DA SILVA" userId="fa9fbbb6-f520-4c83-8062-54a32b9ddd8d" providerId="ADAL" clId="{750050B3-AA5D-431F-A62B-E965675294C2}" dt="2020-02-11T00:36:56.078" v="179" actId="1076"/>
        <pc:sldMkLst>
          <pc:docMk/>
          <pc:sldMk cId="3164354718" sldId="266"/>
        </pc:sldMkLst>
        <pc:spChg chg="mod">
          <ac:chgData name="GABRIEL GOMES DA SILVA" userId="fa9fbbb6-f520-4c83-8062-54a32b9ddd8d" providerId="ADAL" clId="{750050B3-AA5D-431F-A62B-E965675294C2}" dt="2020-02-11T00:36:55.690" v="178" actId="14100"/>
          <ac:spMkLst>
            <pc:docMk/>
            <pc:sldMk cId="3164354718" sldId="266"/>
            <ac:spMk id="8" creationId="{3A4D9293-76E0-40C1-9AAC-58314C8CFB0D}"/>
          </ac:spMkLst>
        </pc:spChg>
        <pc:picChg chg="mod">
          <ac:chgData name="GABRIEL GOMES DA SILVA" userId="fa9fbbb6-f520-4c83-8062-54a32b9ddd8d" providerId="ADAL" clId="{750050B3-AA5D-431F-A62B-E965675294C2}" dt="2020-02-11T00:36:56.078" v="179" actId="1076"/>
          <ac:picMkLst>
            <pc:docMk/>
            <pc:sldMk cId="3164354718" sldId="266"/>
            <ac:picMk id="13" creationId="{F49865E4-22C0-4A54-8445-A5AACFEA6D5B}"/>
          </ac:picMkLst>
        </pc:picChg>
      </pc:sldChg>
      <pc:sldChg chg="addSp modSp">
        <pc:chgData name="GABRIEL GOMES DA SILVA" userId="fa9fbbb6-f520-4c83-8062-54a32b9ddd8d" providerId="ADAL" clId="{750050B3-AA5D-431F-A62B-E965675294C2}" dt="2020-02-11T00:10:36.004" v="14" actId="1076"/>
        <pc:sldMkLst>
          <pc:docMk/>
          <pc:sldMk cId="584636145" sldId="271"/>
        </pc:sldMkLst>
        <pc:graphicFrameChg chg="add mod modGraphic">
          <ac:chgData name="GABRIEL GOMES DA SILVA" userId="fa9fbbb6-f520-4c83-8062-54a32b9ddd8d" providerId="ADAL" clId="{750050B3-AA5D-431F-A62B-E965675294C2}" dt="2020-02-11T00:10:31.164" v="13" actId="1076"/>
          <ac:graphicFrameMkLst>
            <pc:docMk/>
            <pc:sldMk cId="584636145" sldId="271"/>
            <ac:graphicFrameMk id="4" creationId="{BC79590B-E784-406F-A174-B3BC0C85495C}"/>
          </ac:graphicFrameMkLst>
        </pc:graphicFrameChg>
        <pc:graphicFrameChg chg="add mod modGraphic">
          <ac:chgData name="GABRIEL GOMES DA SILVA" userId="fa9fbbb6-f520-4c83-8062-54a32b9ddd8d" providerId="ADAL" clId="{750050B3-AA5D-431F-A62B-E965675294C2}" dt="2020-02-11T00:10:36.004" v="14" actId="1076"/>
          <ac:graphicFrameMkLst>
            <pc:docMk/>
            <pc:sldMk cId="584636145" sldId="271"/>
            <ac:graphicFrameMk id="6" creationId="{938D25E5-30E5-4E40-9FA9-C3CE3285BADE}"/>
          </ac:graphicFrameMkLst>
        </pc:graphicFrameChg>
        <pc:graphicFrameChg chg="add mod modGraphic">
          <ac:chgData name="GABRIEL GOMES DA SILVA" userId="fa9fbbb6-f520-4c83-8062-54a32b9ddd8d" providerId="ADAL" clId="{750050B3-AA5D-431F-A62B-E965675294C2}" dt="2020-02-11T00:10:14.332" v="12" actId="1076"/>
          <ac:graphicFrameMkLst>
            <pc:docMk/>
            <pc:sldMk cId="584636145" sldId="271"/>
            <ac:graphicFrameMk id="8" creationId="{F0C7C029-0819-4871-AEC3-CFDB30F0581D}"/>
          </ac:graphicFrameMkLst>
        </pc:graphicFrameChg>
      </pc:sldChg>
      <pc:sldChg chg="addSp ord modAnim">
        <pc:chgData name="GABRIEL GOMES DA SILVA" userId="fa9fbbb6-f520-4c83-8062-54a32b9ddd8d" providerId="ADAL" clId="{750050B3-AA5D-431F-A62B-E965675294C2}" dt="2020-02-11T00:35:32.021" v="156"/>
        <pc:sldMkLst>
          <pc:docMk/>
          <pc:sldMk cId="2775693925" sldId="272"/>
        </pc:sldMkLst>
        <pc:spChg chg="add">
          <ac:chgData name="GABRIEL GOMES DA SILVA" userId="fa9fbbb6-f520-4c83-8062-54a32b9ddd8d" providerId="ADAL" clId="{750050B3-AA5D-431F-A62B-E965675294C2}" dt="2020-02-11T00:33:54.794" v="152"/>
          <ac:spMkLst>
            <pc:docMk/>
            <pc:sldMk cId="2775693925" sldId="272"/>
            <ac:spMk id="8" creationId="{073D31C0-054D-45C7-A203-D30764D8BEB6}"/>
          </ac:spMkLst>
        </pc:spChg>
      </pc:sldChg>
      <pc:sldChg chg="addSp delSp modAnim">
        <pc:chgData name="GABRIEL GOMES DA SILVA" userId="fa9fbbb6-f520-4c83-8062-54a32b9ddd8d" providerId="ADAL" clId="{750050B3-AA5D-431F-A62B-E965675294C2}" dt="2020-02-11T00:45:03.905" v="264"/>
        <pc:sldMkLst>
          <pc:docMk/>
          <pc:sldMk cId="1624432290" sldId="273"/>
        </pc:sldMkLst>
        <pc:spChg chg="add del">
          <ac:chgData name="GABRIEL GOMES DA SILVA" userId="fa9fbbb6-f520-4c83-8062-54a32b9ddd8d" providerId="ADAL" clId="{750050B3-AA5D-431F-A62B-E965675294C2}" dt="2020-02-11T00:45:03.551" v="263" actId="478"/>
          <ac:spMkLst>
            <pc:docMk/>
            <pc:sldMk cId="1624432290" sldId="273"/>
            <ac:spMk id="22" creationId="{C78D1BA9-5840-4817-B055-CC30C5B4357E}"/>
          </ac:spMkLst>
        </pc:spChg>
        <pc:spChg chg="add">
          <ac:chgData name="GABRIEL GOMES DA SILVA" userId="fa9fbbb6-f520-4c83-8062-54a32b9ddd8d" providerId="ADAL" clId="{750050B3-AA5D-431F-A62B-E965675294C2}" dt="2020-02-11T00:45:03.905" v="264"/>
          <ac:spMkLst>
            <pc:docMk/>
            <pc:sldMk cId="1624432290" sldId="273"/>
            <ac:spMk id="25" creationId="{8E903887-FF09-4378-A388-5D56B370BA1A}"/>
          </ac:spMkLst>
        </pc:spChg>
      </pc:sldChg>
      <pc:sldChg chg="addSp delSp">
        <pc:chgData name="GABRIEL GOMES DA SILVA" userId="fa9fbbb6-f520-4c83-8062-54a32b9ddd8d" providerId="ADAL" clId="{750050B3-AA5D-431F-A62B-E965675294C2}" dt="2020-02-11T00:45:07.225" v="266"/>
        <pc:sldMkLst>
          <pc:docMk/>
          <pc:sldMk cId="3526091039" sldId="274"/>
        </pc:sldMkLst>
        <pc:spChg chg="add del">
          <ac:chgData name="GABRIEL GOMES DA SILVA" userId="fa9fbbb6-f520-4c83-8062-54a32b9ddd8d" providerId="ADAL" clId="{750050B3-AA5D-431F-A62B-E965675294C2}" dt="2020-02-11T00:45:06.871" v="265" actId="478"/>
          <ac:spMkLst>
            <pc:docMk/>
            <pc:sldMk cId="3526091039" sldId="274"/>
            <ac:spMk id="15" creationId="{1BE6027E-838B-4F85-BE92-A4E3D1828129}"/>
          </ac:spMkLst>
        </pc:spChg>
        <pc:spChg chg="add">
          <ac:chgData name="GABRIEL GOMES DA SILVA" userId="fa9fbbb6-f520-4c83-8062-54a32b9ddd8d" providerId="ADAL" clId="{750050B3-AA5D-431F-A62B-E965675294C2}" dt="2020-02-11T00:45:07.225" v="266"/>
          <ac:spMkLst>
            <pc:docMk/>
            <pc:sldMk cId="3526091039" sldId="274"/>
            <ac:spMk id="16" creationId="{E59D5998-3497-4584-85C0-7810EB40F9BF}"/>
          </ac:spMkLst>
        </pc:spChg>
      </pc:sldChg>
    </pc:docChg>
  </pc:docChgLst>
  <pc:docChgLst>
    <pc:chgData name="LIZANDRA DA SILVA LOLA" userId="S::lizandra.slola@senacsp.edu.br::8a751c57-0091-4668-9c41-723342becfde" providerId="AD" clId="Web-{39CE4E2B-C0B5-E32E-7DD9-F7EAD3FB32D9}"/>
    <pc:docChg chg="modSld">
      <pc:chgData name="LIZANDRA DA SILVA LOLA" userId="S::lizandra.slola@senacsp.edu.br::8a751c57-0091-4668-9c41-723342becfde" providerId="AD" clId="Web-{39CE4E2B-C0B5-E32E-7DD9-F7EAD3FB32D9}" dt="2020-03-17T00:18:19.640" v="17" actId="20577"/>
      <pc:docMkLst>
        <pc:docMk/>
      </pc:docMkLst>
      <pc:sldChg chg="modSp">
        <pc:chgData name="LIZANDRA DA SILVA LOLA" userId="S::lizandra.slola@senacsp.edu.br::8a751c57-0091-4668-9c41-723342becfde" providerId="AD" clId="Web-{39CE4E2B-C0B5-E32E-7DD9-F7EAD3FB32D9}" dt="2020-03-17T00:18:19.640" v="16" actId="20577"/>
        <pc:sldMkLst>
          <pc:docMk/>
          <pc:sldMk cId="4077749209" sldId="264"/>
        </pc:sldMkLst>
        <pc:spChg chg="mod">
          <ac:chgData name="LIZANDRA DA SILVA LOLA" userId="S::lizandra.slola@senacsp.edu.br::8a751c57-0091-4668-9c41-723342becfde" providerId="AD" clId="Web-{39CE4E2B-C0B5-E32E-7DD9-F7EAD3FB32D9}" dt="2020-03-17T00:18:19.640" v="16" actId="20577"/>
          <ac:spMkLst>
            <pc:docMk/>
            <pc:sldMk cId="4077749209" sldId="264"/>
            <ac:spMk id="3" creationId="{7BB04B2E-8F85-4F5B-8559-84FFEE36A6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BF274-C842-40A4-B5A8-EC0C546451E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0AB7B-0DF2-488F-ABC5-6779FCEC48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914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0AB7B-0DF2-488F-ABC5-6779FCEC486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838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0AB7B-0DF2-488F-ABC5-6779FCEC486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54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7027E-278E-44E6-BA9E-71DF7F679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AD0777-5906-479E-8AB1-7BB07907F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1E8539-A1B8-4993-8666-32D8A8D9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1C8794-9576-4C99-937F-5A038A56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BE0A97-990F-433B-848D-0364643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5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8B3D4-55D4-40A7-9CC5-44265FBE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CCE272-9DDB-43AC-BD47-E618CE865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8248D0-CA65-4302-B73C-52013C13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77CD4C-C2A5-4D85-A2C5-BABE336F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573291-A026-4609-A42C-8D8A7AAA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84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2BB9C8-43CD-4036-B320-CF1C5F651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AFFF7B6-B8F6-4A3E-948C-4AE9A7806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366621-9398-40B0-9704-6D16C48E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22AA3F-8D59-4028-AABC-059DDF35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E99DD3-ECDF-420F-82ED-D66FDCA8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06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B4EAD-A9AA-427D-A0EB-53A470FC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340396-21EC-4A2D-ABA0-0CBCB10C9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2BE4B8-EF83-4AC9-BB2C-13D60FD8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FC738E-AACB-4499-972E-4FED28F4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9FB630-8ADA-4AAF-AF01-3418318F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77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2A15D-C893-4A52-B874-B96DCC4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A253D7-0081-4485-A0A8-3F90C3061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1513BB-A0A1-423D-A70F-D8A56AB55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F52D30-D9A3-423A-A91C-CE32463F4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DA3367-6CEA-4E26-A13D-AFC31D48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61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80DC8-F06E-4355-BDAB-FCF4400CC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43D5E2-9929-432E-B358-0C6B8B837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90407A-BBC6-4CE7-AA50-D140FD5A0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62E1DA-3AAF-4E56-B912-2589FEFC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9562BC-24A2-44BF-9AA9-5E836CE49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6E3C07-045A-4479-9E7C-3C5CF3BF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8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59A15-C106-4280-B796-34FCAD68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71D526-E35B-4151-AC8B-BE87707F5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1EFA75-06DA-41B2-B6F9-D38BE7F3F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7C2393-13CD-41B5-96F9-0ECFFC255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F613635-26BA-4715-8433-BDE88A6B5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CDCB2F5-4865-46DF-B4AE-15A816341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97BA29-068D-4787-B28D-E9DBBCEA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BF2E866-0EA1-446A-BE16-B5B95DD3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983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2016A-2A83-4782-B8FB-1DA9D05C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A61E7-5F24-459F-BCD6-76A15363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44FDF3-5AC7-4CAA-98EF-B91741FC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B2CE2E-B154-4951-861E-F6B22908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130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D599E80-C294-48BD-BF10-B936BFFD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4AD0FC-5812-460E-B0EE-EFCDE2B7E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31021E-408B-4600-A113-D3D816E4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4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AC26F-626A-4A1F-97FF-C46B8FD1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0125B7-552A-4A8C-AE95-093F19899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06DBDE-35D6-4C9E-BB2F-9148397FB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5FAE3E-8D55-4954-922F-A6801291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F39838-4FA5-4C6D-A651-C9D2F70E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635DAC-A653-4395-9B61-B26E32FD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55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1C709-8051-4B32-9ECF-A7C75BF2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A5BDCF-F54C-4B47-A220-9E6C57A5D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DEAE7A-FFF5-44AC-A62B-E93D19801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32FBCF-CB2E-4D9B-AFB8-31BEB7A6E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B85391-9C01-4B74-8E2E-1B990DE6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02D0B9-F99F-4203-8429-2108DEA1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55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44AE625-E238-4337-BF0E-7C800A27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5CA971-2A49-4FFB-83BC-92AE028A2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E70E81-4015-4CBF-9749-FD321B073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F59B4-D88F-457E-910A-18B32F3B2C87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A20981-026B-4B11-A593-7ED369A19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C93E87-352B-40CF-AA9E-B8CFFAA3C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72FB4-1E4B-4F16-AACF-78AF9E9551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96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slide" Target="slide11.xml"/><Relationship Id="rId3" Type="http://schemas.openxmlformats.org/officeDocument/2006/relationships/slideLayout" Target="../slideLayouts/slideLayout1.xml"/><Relationship Id="rId7" Type="http://schemas.openxmlformats.org/officeDocument/2006/relationships/slide" Target="slide2.xml"/><Relationship Id="rId12" Type="http://schemas.openxmlformats.org/officeDocument/2006/relationships/slide" Target="slide4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11" Type="http://schemas.openxmlformats.org/officeDocument/2006/relationships/slide" Target="slide6.xml"/><Relationship Id="rId5" Type="http://schemas.openxmlformats.org/officeDocument/2006/relationships/image" Target="../media/image1.jpg"/><Relationship Id="rId15" Type="http://schemas.openxmlformats.org/officeDocument/2006/relationships/slide" Target="slide18.xml"/><Relationship Id="rId10" Type="http://schemas.openxmlformats.org/officeDocument/2006/relationships/slide" Target="slide17.xml"/><Relationship Id="rId4" Type="http://schemas.openxmlformats.org/officeDocument/2006/relationships/notesSlide" Target="../notesSlides/notesSlide1.xml"/><Relationship Id="rId9" Type="http://schemas.openxmlformats.org/officeDocument/2006/relationships/audio" Target="../media/audio2.wav"/><Relationship Id="rId1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slide" Target="slide12.xml"/><Relationship Id="rId7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image" Target="../media/image20.jpg"/><Relationship Id="rId5" Type="http://schemas.openxmlformats.org/officeDocument/2006/relationships/slide" Target="slide14.xml"/><Relationship Id="rId10" Type="http://schemas.openxmlformats.org/officeDocument/2006/relationships/image" Target="../media/image19.jpg"/><Relationship Id="rId4" Type="http://schemas.openxmlformats.org/officeDocument/2006/relationships/audio" Target="../media/audio1.wav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slide" Target="slide1.xml"/><Relationship Id="rId7" Type="http://schemas.openxmlformats.org/officeDocument/2006/relationships/slide" Target="slide7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audio" Target="../media/audio2.wav"/><Relationship Id="rId4" Type="http://schemas.openxmlformats.org/officeDocument/2006/relationships/audio" Target="../media/audio1.wav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" Target="slide1.xml"/><Relationship Id="rId7" Type="http://schemas.openxmlformats.org/officeDocument/2006/relationships/image" Target="../media/image2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audio" Target="../media/audio2.wav"/><Relationship Id="rId10" Type="http://schemas.openxmlformats.org/officeDocument/2006/relationships/slide" Target="slide7.xml"/><Relationship Id="rId4" Type="http://schemas.openxmlformats.org/officeDocument/2006/relationships/audio" Target="../media/audio1.wav"/><Relationship Id="rId9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4.jpg"/><Relationship Id="rId7" Type="http://schemas.openxmlformats.org/officeDocument/2006/relationships/slide" Target="slide1.xml"/><Relationship Id="rId12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11" Type="http://schemas.openxmlformats.org/officeDocument/2006/relationships/slide" Target="slide8.xml"/><Relationship Id="rId5" Type="http://schemas.openxmlformats.org/officeDocument/2006/relationships/audio" Target="../media/audio1.wav"/><Relationship Id="rId10" Type="http://schemas.openxmlformats.org/officeDocument/2006/relationships/slide" Target="slide7.xml"/><Relationship Id="rId4" Type="http://schemas.openxmlformats.org/officeDocument/2006/relationships/slide" Target="slide11.xml"/><Relationship Id="rId9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1.xml"/><Relationship Id="rId7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1.xml"/><Relationship Id="rId7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audio" Target="../media/audio2.wav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slide" Target="slide1.xml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21.xml"/><Relationship Id="rId3" Type="http://schemas.openxmlformats.org/officeDocument/2006/relationships/slide" Target="slide1.xml"/><Relationship Id="rId7" Type="http://schemas.openxmlformats.org/officeDocument/2006/relationships/slide" Target="slide19.xml"/><Relationship Id="rId12" Type="http://schemas.openxmlformats.org/officeDocument/2006/relationships/image" Target="../media/image36.png"/><Relationship Id="rId17" Type="http://schemas.openxmlformats.org/officeDocument/2006/relationships/image" Target="../media/image37.png"/><Relationship Id="rId2" Type="http://schemas.openxmlformats.org/officeDocument/2006/relationships/image" Target="../media/image4.jpg"/><Relationship Id="rId16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audio" Target="../media/audio2.wav"/><Relationship Id="rId15" Type="http://schemas.openxmlformats.org/officeDocument/2006/relationships/image" Target="../media/image37.png"/><Relationship Id="rId10" Type="http://schemas.openxmlformats.org/officeDocument/2006/relationships/slide" Target="slide20.xml"/><Relationship Id="rId4" Type="http://schemas.openxmlformats.org/officeDocument/2006/relationships/audio" Target="../media/audio1.wav"/><Relationship Id="rId9" Type="http://schemas.openxmlformats.org/officeDocument/2006/relationships/image" Target="../media/image35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4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4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5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11" Type="http://schemas.openxmlformats.org/officeDocument/2006/relationships/image" Target="../media/image9.png"/><Relationship Id="rId5" Type="http://schemas.openxmlformats.org/officeDocument/2006/relationships/audio" Target="../media/audio1.wav"/><Relationship Id="rId10" Type="http://schemas.openxmlformats.org/officeDocument/2006/relationships/image" Target="../media/image8.png"/><Relationship Id="rId4" Type="http://schemas.openxmlformats.org/officeDocument/2006/relationships/slide" Target="slide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image" Target="../media/image15.png"/><Relationship Id="rId3" Type="http://schemas.openxmlformats.org/officeDocument/2006/relationships/slide" Target="slide8.xml"/><Relationship Id="rId7" Type="http://schemas.openxmlformats.org/officeDocument/2006/relationships/audio" Target="../media/audio1.wav"/><Relationship Id="rId12" Type="http://schemas.openxmlformats.org/officeDocument/2006/relationships/slide" Target="slide10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image" Target="../media/image14.png"/><Relationship Id="rId5" Type="http://schemas.openxmlformats.org/officeDocument/2006/relationships/slide" Target="slide9.xml"/><Relationship Id="rId10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.xml"/><Relationship Id="rId7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1.xml"/><Relationship Id="rId7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5CC03D89-0A78-4177-B7BA-A10025B4E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03236" cy="6854580"/>
          </a:xfrm>
          <a:prstGeom prst="rect">
            <a:avLst/>
          </a:prstGeom>
        </p:spPr>
      </p:pic>
      <p:pic>
        <p:nvPicPr>
          <p:cNvPr id="4" name="3530-comfortable-mystery-4-by-kevin-macleod">
            <a:hlinkClick r:id="" action="ppaction://media"/>
            <a:extLst>
              <a:ext uri="{FF2B5EF4-FFF2-40B4-BE49-F238E27FC236}">
                <a16:creationId xmlns:a16="http://schemas.microsoft.com/office/drawing/2014/main" id="{1B5EB064-4BE6-40D5-8A81-269166C6894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14"/>
                  <p14:fade in="1000" out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-210160"/>
            <a:ext cx="609600" cy="609600"/>
          </a:xfrm>
          <a:prstGeom prst="rect">
            <a:avLst/>
          </a:prstGeom>
          <a:solidFill>
            <a:schemeClr val="accent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925EE6-3C05-4C4F-AFCE-0E559B4A9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21" y="-15933"/>
            <a:ext cx="5036321" cy="1655763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10300" b="1" dirty="0">
                <a:solidFill>
                  <a:schemeClr val="accent6">
                    <a:lumMod val="50000"/>
                  </a:schemeClr>
                </a:solidFill>
                <a:latin typeface="Euphorigenic" panose="00000400000000000000" pitchFamily="2" charset="0"/>
              </a:rPr>
              <a:t>O Refúgio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12F836-9B14-40A5-AFEE-580F0E96E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7203" y="6254505"/>
            <a:ext cx="4708792" cy="600075"/>
          </a:xfrm>
        </p:spPr>
        <p:txBody>
          <a:bodyPr>
            <a:normAutofit/>
          </a:bodyPr>
          <a:lstStyle/>
          <a:p>
            <a:pPr algn="l"/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Desenvolvido por: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Lizandra S. Lola  /  Gabriel G. Silva  /  Ana C. Medeiros</a:t>
            </a:r>
          </a:p>
          <a:p>
            <a:pPr algn="r"/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: Cantos Arredondados 11">
            <a:hlinkClick r:id="rId7" action="ppaction://hlinksldjump">
              <a:snd r:embed="rId8" name="arrow.wav"/>
            </a:hlinkClick>
            <a:hlinkHover r:id="" action="ppaction://noaction">
              <a:snd r:embed="rId9" name="click.wav"/>
            </a:hlinkHover>
            <a:extLst>
              <a:ext uri="{FF2B5EF4-FFF2-40B4-BE49-F238E27FC236}">
                <a16:creationId xmlns:a16="http://schemas.microsoft.com/office/drawing/2014/main" id="{36241A6A-25F9-49D2-8E70-FE6DADC7CD97}"/>
              </a:ext>
            </a:extLst>
          </p:cNvPr>
          <p:cNvSpPr/>
          <p:nvPr/>
        </p:nvSpPr>
        <p:spPr>
          <a:xfrm>
            <a:off x="370710" y="1907044"/>
            <a:ext cx="2943672" cy="568333"/>
          </a:xfrm>
          <a:prstGeom prst="roundRect">
            <a:avLst/>
          </a:prstGeom>
          <a:solidFill>
            <a:srgbClr val="402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55D98E"/>
                </a:solidFill>
                <a:latin typeface="Euphorigenic" panose="00000400000000000000" pitchFamily="2" charset="0"/>
              </a:rPr>
              <a:t>História</a:t>
            </a:r>
          </a:p>
        </p:txBody>
      </p:sp>
      <p:sp>
        <p:nvSpPr>
          <p:cNvPr id="15" name="Retângulo: Cantos Arredondados 14">
            <a:hlinkClick r:id="rId10" action="ppaction://hlinksldjump">
              <a:snd r:embed="rId8" name="arrow.wav"/>
            </a:hlinkClick>
            <a:hlinkHover r:id="" action="ppaction://noaction">
              <a:snd r:embed="rId9" name="click.wav"/>
            </a:hlinkHover>
            <a:extLst>
              <a:ext uri="{FF2B5EF4-FFF2-40B4-BE49-F238E27FC236}">
                <a16:creationId xmlns:a16="http://schemas.microsoft.com/office/drawing/2014/main" id="{E84AA949-C666-4844-B5BA-CBE11B2050F5}"/>
              </a:ext>
            </a:extLst>
          </p:cNvPr>
          <p:cNvSpPr/>
          <p:nvPr/>
        </p:nvSpPr>
        <p:spPr>
          <a:xfrm>
            <a:off x="370710" y="4869059"/>
            <a:ext cx="2943672" cy="568333"/>
          </a:xfrm>
          <a:prstGeom prst="roundRect">
            <a:avLst/>
          </a:prstGeom>
          <a:solidFill>
            <a:srgbClr val="402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>
                <a:solidFill>
                  <a:srgbClr val="55D98E"/>
                </a:solidFill>
                <a:latin typeface="Euphorigenic" panose="00000400000000000000" pitchFamily="2" charset="0"/>
              </a:rPr>
              <a:t>Controles</a:t>
            </a:r>
          </a:p>
        </p:txBody>
      </p:sp>
      <p:sp>
        <p:nvSpPr>
          <p:cNvPr id="18" name="Retângulo: Cantos Arredondados 17">
            <a:hlinkClick r:id="rId11" action="ppaction://hlinksldjump">
              <a:snd r:embed="rId8" name="arrow.wav"/>
            </a:hlinkClick>
            <a:hlinkHover r:id="" action="ppaction://noaction">
              <a:snd r:embed="rId9" name="click.wav"/>
            </a:hlinkHover>
            <a:extLst>
              <a:ext uri="{FF2B5EF4-FFF2-40B4-BE49-F238E27FC236}">
                <a16:creationId xmlns:a16="http://schemas.microsoft.com/office/drawing/2014/main" id="{1CA859AC-7A87-4EC0-8CC5-8E647E4AA4DC}"/>
              </a:ext>
            </a:extLst>
          </p:cNvPr>
          <p:cNvSpPr/>
          <p:nvPr/>
        </p:nvSpPr>
        <p:spPr>
          <a:xfrm>
            <a:off x="370710" y="3399168"/>
            <a:ext cx="2943672" cy="568333"/>
          </a:xfrm>
          <a:prstGeom prst="roundRect">
            <a:avLst/>
          </a:prstGeom>
          <a:solidFill>
            <a:srgbClr val="402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55D98E"/>
                </a:solidFill>
                <a:latin typeface="Euphorigenic" panose="00000400000000000000" pitchFamily="2" charset="0"/>
              </a:rPr>
              <a:t>Inimigos</a:t>
            </a:r>
          </a:p>
        </p:txBody>
      </p:sp>
      <p:sp>
        <p:nvSpPr>
          <p:cNvPr id="21" name="Retângulo: Cantos Arredondados 20">
            <a:hlinkClick r:id="rId12" action="ppaction://hlinksldjump">
              <a:snd r:embed="rId8" name="arrow.wav"/>
            </a:hlinkClick>
            <a:hlinkHover r:id="" action="ppaction://noaction">
              <a:snd r:embed="rId9" name="click.wav"/>
            </a:hlinkHover>
            <a:extLst>
              <a:ext uri="{FF2B5EF4-FFF2-40B4-BE49-F238E27FC236}">
                <a16:creationId xmlns:a16="http://schemas.microsoft.com/office/drawing/2014/main" id="{F807D18F-7695-46D6-987A-64AFAC32C5DB}"/>
              </a:ext>
            </a:extLst>
          </p:cNvPr>
          <p:cNvSpPr/>
          <p:nvPr/>
        </p:nvSpPr>
        <p:spPr>
          <a:xfrm flipH="1">
            <a:off x="487877" y="2662782"/>
            <a:ext cx="2943672" cy="568333"/>
          </a:xfrm>
          <a:prstGeom prst="roundRect">
            <a:avLst/>
          </a:prstGeom>
          <a:solidFill>
            <a:srgbClr val="402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55D98E"/>
                </a:solidFill>
                <a:latin typeface="Euphorigenic" panose="00000400000000000000" pitchFamily="2" charset="0"/>
              </a:rPr>
              <a:t>Personagens</a:t>
            </a:r>
          </a:p>
        </p:txBody>
      </p:sp>
      <p:sp>
        <p:nvSpPr>
          <p:cNvPr id="27" name="Retângulo: Cantos Arredondados 26">
            <a:hlinkClick r:id="rId13" action="ppaction://hlinksldjump">
              <a:snd r:embed="rId8" name="arrow.wav"/>
            </a:hlinkClick>
            <a:hlinkHover r:id="" action="ppaction://noaction">
              <a:snd r:embed="rId9" name="click.wav"/>
            </a:hlinkHover>
            <a:extLst>
              <a:ext uri="{FF2B5EF4-FFF2-40B4-BE49-F238E27FC236}">
                <a16:creationId xmlns:a16="http://schemas.microsoft.com/office/drawing/2014/main" id="{048ABA0B-1CD8-4789-BB72-2D1B36057BD8}"/>
              </a:ext>
            </a:extLst>
          </p:cNvPr>
          <p:cNvSpPr/>
          <p:nvPr/>
        </p:nvSpPr>
        <p:spPr>
          <a:xfrm flipH="1">
            <a:off x="467136" y="4143581"/>
            <a:ext cx="2943672" cy="568333"/>
          </a:xfrm>
          <a:prstGeom prst="roundRect">
            <a:avLst/>
          </a:prstGeom>
          <a:solidFill>
            <a:srgbClr val="402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>
                <a:solidFill>
                  <a:srgbClr val="55D98E"/>
                </a:solidFill>
                <a:latin typeface="Euphorigenic" panose="00000400000000000000" pitchFamily="2" charset="0"/>
              </a:rPr>
              <a:t>Fases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3F762ED4-A30A-4017-B06E-A010CF7B45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63" y="1581890"/>
            <a:ext cx="527772" cy="101459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0EDEC79-3181-4263-9734-682BDD7628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47" y="4645926"/>
            <a:ext cx="527772" cy="101459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EE252154-847F-4E38-B9A2-D47439B42A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824" y="3953874"/>
            <a:ext cx="527772" cy="101459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3534A31-3472-4AEC-8919-AACFC0BBB5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22" y="3098089"/>
            <a:ext cx="527772" cy="101459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C94D0836-CEA0-44EA-8EFC-F64E8F89E7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824" y="2492645"/>
            <a:ext cx="527772" cy="1014597"/>
          </a:xfrm>
          <a:prstGeom prst="rect">
            <a:avLst/>
          </a:prstGeom>
        </p:spPr>
      </p:pic>
      <p:sp>
        <p:nvSpPr>
          <p:cNvPr id="25" name="Retângulo: Cantos Arredondados 24">
            <a:hlinkClick r:id="rId15" action="ppaction://hlinksldjump">
              <a:snd r:embed="rId8" name="arrow.wav"/>
            </a:hlinkClick>
            <a:hlinkHover r:id="" action="ppaction://noaction">
              <a:snd r:embed="rId9" name="click.wav"/>
            </a:hlinkHover>
            <a:extLst>
              <a:ext uri="{FF2B5EF4-FFF2-40B4-BE49-F238E27FC236}">
                <a16:creationId xmlns:a16="http://schemas.microsoft.com/office/drawing/2014/main" id="{BD76CB40-C9CD-4C47-8FF6-70A624128B33}"/>
              </a:ext>
            </a:extLst>
          </p:cNvPr>
          <p:cNvSpPr/>
          <p:nvPr/>
        </p:nvSpPr>
        <p:spPr>
          <a:xfrm flipH="1">
            <a:off x="430361" y="5624496"/>
            <a:ext cx="2943672" cy="568333"/>
          </a:xfrm>
          <a:prstGeom prst="roundRect">
            <a:avLst/>
          </a:prstGeom>
          <a:solidFill>
            <a:srgbClr val="402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55D98E"/>
                </a:solidFill>
                <a:latin typeface="Euphorigenic" panose="00000400000000000000" pitchFamily="2" charset="0"/>
              </a:rPr>
              <a:t>Interfaces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7265237-970C-4A30-A55D-CE9FB2EC43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823" y="5432368"/>
            <a:ext cx="527772" cy="1014597"/>
          </a:xfrm>
          <a:prstGeom prst="rect">
            <a:avLst/>
          </a:prstGeom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3692054B-70AA-4ACF-8FF9-31C664537999}"/>
              </a:ext>
            </a:extLst>
          </p:cNvPr>
          <p:cNvSpPr txBox="1">
            <a:spLocks/>
          </p:cNvSpPr>
          <p:nvPr/>
        </p:nvSpPr>
        <p:spPr>
          <a:xfrm>
            <a:off x="106822" y="108"/>
            <a:ext cx="5036321" cy="16557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0300" dirty="0">
                <a:solidFill>
                  <a:schemeClr val="accent4">
                    <a:lumMod val="75000"/>
                  </a:schemeClr>
                </a:solidFill>
                <a:latin typeface="Euphorigenic" panose="00000400000000000000" pitchFamily="2" charset="0"/>
              </a:rPr>
              <a:t>O Refúgio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D8CA5A0-860E-4FBD-8CA6-BE1C0BD782FE}"/>
              </a:ext>
            </a:extLst>
          </p:cNvPr>
          <p:cNvSpPr txBox="1">
            <a:spLocks/>
          </p:cNvSpPr>
          <p:nvPr/>
        </p:nvSpPr>
        <p:spPr>
          <a:xfrm>
            <a:off x="-1" y="-23547"/>
            <a:ext cx="5306751" cy="16557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0300" dirty="0">
                <a:solidFill>
                  <a:schemeClr val="accent4">
                    <a:lumMod val="20000"/>
                    <a:lumOff val="80000"/>
                  </a:schemeClr>
                </a:solidFill>
                <a:latin typeface="Euphorigenic" panose="00000400000000000000" pitchFamily="2" charset="0"/>
              </a:rPr>
              <a:t>O Refúgio</a:t>
            </a:r>
          </a:p>
        </p:txBody>
      </p:sp>
    </p:spTree>
    <p:extLst>
      <p:ext uri="{BB962C8B-B14F-4D97-AF65-F5344CB8AC3E}">
        <p14:creationId xmlns:p14="http://schemas.microsoft.com/office/powerpoint/2010/main" val="22456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4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4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9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400"/>
                            </p:stCondLst>
                            <p:childTnLst>
                              <p:par>
                                <p:cTn id="62" presetID="26" presetClass="emph" presetSubtype="0" repeatCount="indefinite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3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800"/>
                            </p:stCondLst>
                            <p:childTnLst>
                              <p:par>
                                <p:cTn id="69" presetID="26" presetClass="emph" presetSubtype="0" repeatCount="indefinite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0" dur="2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10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394" numSld="999">
                <p:cTn id="7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  <p:bldP spid="12" grpId="0" animBg="1"/>
      <p:bldP spid="15" grpId="0" animBg="1"/>
      <p:bldP spid="18" grpId="0" animBg="1"/>
      <p:bldP spid="21" grpId="0" animBg="1"/>
      <p:bldP spid="27" grpId="0" animBg="1"/>
      <p:bldP spid="25" grpId="0" animBg="1"/>
      <p:bldP spid="29" grpId="0"/>
      <p:bldP spid="29" grpId="1"/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BA4D5B-7A38-4BB0-87BF-4F9AD20EC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Retângulo: Único Canto Recortado 5">
            <a:extLst>
              <a:ext uri="{FF2B5EF4-FFF2-40B4-BE49-F238E27FC236}">
                <a16:creationId xmlns:a16="http://schemas.microsoft.com/office/drawing/2014/main" id="{E7C57306-A234-4964-ACFE-DFEC6E90483A}"/>
              </a:ext>
            </a:extLst>
          </p:cNvPr>
          <p:cNvSpPr/>
          <p:nvPr/>
        </p:nvSpPr>
        <p:spPr>
          <a:xfrm>
            <a:off x="4287750" y="2105637"/>
            <a:ext cx="6743773" cy="3805776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Colisão: -5 HP</a:t>
            </a:r>
          </a:p>
          <a:p>
            <a:pPr algn="ctr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: Único Canto Recortado 10">
            <a:extLst>
              <a:ext uri="{FF2B5EF4-FFF2-40B4-BE49-F238E27FC236}">
                <a16:creationId xmlns:a16="http://schemas.microsoft.com/office/drawing/2014/main" id="{4009B3EA-AB6F-49CA-9CB8-FC5512BBBD6E}"/>
              </a:ext>
            </a:extLst>
          </p:cNvPr>
          <p:cNvSpPr/>
          <p:nvPr/>
        </p:nvSpPr>
        <p:spPr>
          <a:xfrm>
            <a:off x="938478" y="1538035"/>
            <a:ext cx="3349272" cy="4373378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Superiores Arredondados 14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A1FF0E56-9C02-41C7-9BC2-E3C587A4CB63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177333B-ABB6-4FB3-A4CE-16F0D4577C5E}"/>
              </a:ext>
            </a:extLst>
          </p:cNvPr>
          <p:cNvSpPr txBox="1">
            <a:spLocks/>
          </p:cNvSpPr>
          <p:nvPr/>
        </p:nvSpPr>
        <p:spPr>
          <a:xfrm>
            <a:off x="5060828" y="640803"/>
            <a:ext cx="4838702" cy="16573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7200" dirty="0">
                <a:solidFill>
                  <a:srgbClr val="53F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origenic" panose="00000400000000000000" pitchFamily="2" charset="0"/>
                <a:cs typeface="Arial" panose="020B0604020202020204" pitchFamily="34" charset="0"/>
              </a:rPr>
              <a:t>Aranha</a:t>
            </a:r>
          </a:p>
        </p:txBody>
      </p:sp>
      <p:sp>
        <p:nvSpPr>
          <p:cNvPr id="10" name="Retângulo: Cantos Superiores Arredondados 9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5C06B735-D1B3-437B-BA2A-D90DC40CD6D8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A74B6D1-425D-4B43-B61D-1F1B027DB9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78" y="2689854"/>
            <a:ext cx="3233233" cy="22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8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F3F4E59C-15E1-4F11-88A3-3C0971A0C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1" name="Retângulo: Único Canto Recortado 20">
            <a:extLst>
              <a:ext uri="{FF2B5EF4-FFF2-40B4-BE49-F238E27FC236}">
                <a16:creationId xmlns:a16="http://schemas.microsoft.com/office/drawing/2014/main" id="{0030C078-C047-486D-B88B-28CB8450740A}"/>
              </a:ext>
            </a:extLst>
          </p:cNvPr>
          <p:cNvSpPr/>
          <p:nvPr/>
        </p:nvSpPr>
        <p:spPr>
          <a:xfrm>
            <a:off x="8039259" y="2029584"/>
            <a:ext cx="3589497" cy="2728265"/>
          </a:xfrm>
          <a:prstGeom prst="snip1Rect">
            <a:avLst>
              <a:gd name="adj" fmla="val 11440"/>
            </a:avLst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: Único Canto Recortado 18">
            <a:extLst>
              <a:ext uri="{FF2B5EF4-FFF2-40B4-BE49-F238E27FC236}">
                <a16:creationId xmlns:a16="http://schemas.microsoft.com/office/drawing/2014/main" id="{EDE195FE-D510-4D14-9C93-C37178BE4F4F}"/>
              </a:ext>
            </a:extLst>
          </p:cNvPr>
          <p:cNvSpPr/>
          <p:nvPr/>
        </p:nvSpPr>
        <p:spPr>
          <a:xfrm>
            <a:off x="4231223" y="2029585"/>
            <a:ext cx="3727609" cy="2728265"/>
          </a:xfrm>
          <a:prstGeom prst="snip1Rect">
            <a:avLst>
              <a:gd name="adj" fmla="val 11440"/>
            </a:avLst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ângulo: Único Canto Recortado 16">
            <a:extLst>
              <a:ext uri="{FF2B5EF4-FFF2-40B4-BE49-F238E27FC236}">
                <a16:creationId xmlns:a16="http://schemas.microsoft.com/office/drawing/2014/main" id="{5E1069A7-D1F1-4F27-B9FA-19B8FD8CE4DC}"/>
              </a:ext>
            </a:extLst>
          </p:cNvPr>
          <p:cNvSpPr/>
          <p:nvPr/>
        </p:nvSpPr>
        <p:spPr>
          <a:xfrm>
            <a:off x="560621" y="2029586"/>
            <a:ext cx="3589497" cy="2728265"/>
          </a:xfrm>
          <a:prstGeom prst="snip1Rect">
            <a:avLst>
              <a:gd name="adj" fmla="val 11440"/>
            </a:avLst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00" y="657367"/>
            <a:ext cx="1910421" cy="1254678"/>
          </a:xfrm>
          <a:noFill/>
        </p:spPr>
        <p:txBody>
          <a:bodyPr>
            <a:normAutofit/>
          </a:bodyPr>
          <a:lstStyle/>
          <a:p>
            <a:r>
              <a:rPr lang="pt-BR" sz="7200" dirty="0">
                <a:solidFill>
                  <a:srgbClr val="53FF67"/>
                </a:solidFill>
                <a:latin typeface="Euphorigenic" panose="00000400000000000000" pitchFamily="2" charset="0"/>
                <a:cs typeface="Arial" panose="020B0604020202020204" pitchFamily="34" charset="0"/>
              </a:rPr>
              <a:t>Fases</a:t>
            </a:r>
            <a:endParaRPr lang="pt-BR" sz="8000" dirty="0">
              <a:solidFill>
                <a:srgbClr val="53FF67"/>
              </a:solidFill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Espaço Reservado para Conteúdo 2">
            <a:hlinkClick r:id="rId3" action="ppaction://hlinksldjump">
              <a:snd r:embed="rId4" name="arrow.wav"/>
            </a:hlinkClick>
            <a:extLst>
              <a:ext uri="{FF2B5EF4-FFF2-40B4-BE49-F238E27FC236}">
                <a16:creationId xmlns:a16="http://schemas.microsoft.com/office/drawing/2014/main" id="{4AF63C36-AF95-4F92-9763-8EEC203C4CBE}"/>
              </a:ext>
            </a:extLst>
          </p:cNvPr>
          <p:cNvSpPr txBox="1">
            <a:spLocks/>
          </p:cNvSpPr>
          <p:nvPr/>
        </p:nvSpPr>
        <p:spPr>
          <a:xfrm>
            <a:off x="563244" y="2115810"/>
            <a:ext cx="3586873" cy="5905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Deserto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Conteúdo 2">
            <a:hlinkClick r:id="rId5" action="ppaction://hlinksldjump">
              <a:snd r:embed="rId4" name="arrow.wav"/>
            </a:hlinkClick>
            <a:extLst>
              <a:ext uri="{FF2B5EF4-FFF2-40B4-BE49-F238E27FC236}">
                <a16:creationId xmlns:a16="http://schemas.microsoft.com/office/drawing/2014/main" id="{7F1C6833-CE78-4501-BBDD-8431209BF640}"/>
              </a:ext>
            </a:extLst>
          </p:cNvPr>
          <p:cNvSpPr txBox="1">
            <a:spLocks/>
          </p:cNvSpPr>
          <p:nvPr/>
        </p:nvSpPr>
        <p:spPr>
          <a:xfrm>
            <a:off x="8037951" y="2079571"/>
            <a:ext cx="3589497" cy="5905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Floresta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spaço Reservado para Conteúdo 2">
            <a:hlinkClick r:id="rId6" action="ppaction://hlinksldjump">
              <a:snd r:embed="rId4" name="arrow.wav"/>
            </a:hlinkClick>
            <a:extLst>
              <a:ext uri="{FF2B5EF4-FFF2-40B4-BE49-F238E27FC236}">
                <a16:creationId xmlns:a16="http://schemas.microsoft.com/office/drawing/2014/main" id="{71136A78-9ECD-48DB-9D70-FDD0CED13BD0}"/>
              </a:ext>
            </a:extLst>
          </p:cNvPr>
          <p:cNvSpPr txBox="1">
            <a:spLocks/>
          </p:cNvSpPr>
          <p:nvPr/>
        </p:nvSpPr>
        <p:spPr>
          <a:xfrm>
            <a:off x="4230544" y="2120254"/>
            <a:ext cx="3727610" cy="5905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 da Floresta</a:t>
            </a:r>
          </a:p>
        </p:txBody>
      </p:sp>
      <p:sp>
        <p:nvSpPr>
          <p:cNvPr id="12" name="Retângulo: Cantos Superiores Arredondados 11">
            <a:hlinkClick r:id="rId7" action="ppaction://hlinksldjump">
              <a:snd r:embed="rId4" name="arrow.wav"/>
            </a:hlinkClick>
            <a:hlinkHover r:id="" action="ppaction://noaction">
              <a:snd r:embed="rId8" name="click.wav"/>
            </a:hlinkHover>
            <a:extLst>
              <a:ext uri="{FF2B5EF4-FFF2-40B4-BE49-F238E27FC236}">
                <a16:creationId xmlns:a16="http://schemas.microsoft.com/office/drawing/2014/main" id="{150DDC53-0A99-4835-B727-FB58959F4D4D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1FB3A6-C0F9-4803-B777-A19104C5B2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5" y="2780224"/>
            <a:ext cx="3273103" cy="184112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813B72E-39F5-4026-AA77-187550689F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64" y="2780224"/>
            <a:ext cx="3273103" cy="184112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1F8E982-E72F-4F23-AEE1-8E55D84F07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23" y="2780223"/>
            <a:ext cx="3273104" cy="184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89294"/>
      </p:ext>
    </p:extLst>
  </p:cSld>
  <p:clrMapOvr>
    <a:masterClrMapping/>
  </p:clrMapOvr>
  <p:transition spd="slow" advClick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2C9F628-E56F-4C94-85C0-1A94C47F3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67" y="721627"/>
            <a:ext cx="2698986" cy="1254678"/>
          </a:xfrm>
          <a:noFill/>
        </p:spPr>
        <p:txBody>
          <a:bodyPr>
            <a:normAutofit/>
          </a:bodyPr>
          <a:lstStyle/>
          <a:p>
            <a:r>
              <a:rPr lang="pt-BR" sz="7200" dirty="0">
                <a:solidFill>
                  <a:srgbClr val="53FF67"/>
                </a:solidFill>
                <a:latin typeface="Euphorigenic" panose="00000400000000000000" pitchFamily="2" charset="0"/>
                <a:cs typeface="Arial" panose="020B0604020202020204" pitchFamily="34" charset="0"/>
              </a:rPr>
              <a:t>Deserto</a:t>
            </a:r>
            <a:endParaRPr lang="pt-BR" sz="8000" dirty="0">
              <a:solidFill>
                <a:srgbClr val="53FF67"/>
              </a:solidFill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Retângulo: Cantos Superiores Arredondados 7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AAE4457B-3086-466C-8ECB-DCBBE435CEC2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11" name="Retângulo: Cantos Superiores Arredondados 10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070DEE83-8211-498D-9774-E5D617DB735D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B04B2E-8F85-4F5B-8559-84FFEE36A6D4}"/>
              </a:ext>
            </a:extLst>
          </p:cNvPr>
          <p:cNvSpPr txBox="1"/>
          <p:nvPr/>
        </p:nvSpPr>
        <p:spPr>
          <a:xfrm>
            <a:off x="638692" y="1913652"/>
            <a:ext cx="6433227" cy="2831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base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fase se passa em um local desértico, o mais afetado pela guerra. A personagem inicia sua jornada, precisando assim atravessar um prédio antigo no deserto para chegar em seu objetivo. </a:t>
            </a:r>
          </a:p>
          <a:p>
            <a:pPr algn="just" fontAlgn="base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Obstáculos: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/>
                <a:cs typeface="Arial"/>
              </a:rPr>
              <a:t>Poças radioativas</a:t>
            </a:r>
          </a:p>
          <a:p>
            <a:pPr algn="just" fontAlgn="base"/>
            <a:r>
              <a:rPr lang="pt-BR" sz="1600" dirty="0">
                <a:solidFill>
                  <a:schemeClr val="bg1"/>
                </a:solidFill>
                <a:latin typeface="Arial"/>
                <a:cs typeface="Arial"/>
              </a:rPr>
              <a:t>            (– 5 HP)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Inimigos: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Sombra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81EA99-BF82-49ED-8306-020023B0C82D}"/>
              </a:ext>
            </a:extLst>
          </p:cNvPr>
          <p:cNvSpPr/>
          <p:nvPr/>
        </p:nvSpPr>
        <p:spPr>
          <a:xfrm>
            <a:off x="2852257" y="2860646"/>
            <a:ext cx="4139736" cy="2718033"/>
          </a:xfrm>
          <a:prstGeom prst="roundRect">
            <a:avLst>
              <a:gd name="adj" fmla="val 317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F86D65E-6733-426F-9E95-A72CB6932B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68" y="1401722"/>
            <a:ext cx="4139736" cy="40545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C5D7A0B-AED1-4C88-82F3-7B1316C33B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96" y="3005768"/>
            <a:ext cx="3845941" cy="24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49209"/>
      </p:ext>
    </p:extLst>
  </p:cSld>
  <p:clrMapOvr>
    <a:masterClrMapping/>
  </p:clrMapOvr>
  <p:transition spd="slow" advClick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9EB4316-3C4A-41E8-8A8D-5C0E83801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31" y="821805"/>
            <a:ext cx="7151064" cy="1232482"/>
          </a:xfrm>
          <a:noFill/>
        </p:spPr>
        <p:txBody>
          <a:bodyPr>
            <a:normAutofit/>
          </a:bodyPr>
          <a:lstStyle/>
          <a:p>
            <a:r>
              <a:rPr lang="pt-BR" sz="8000" dirty="0">
                <a:solidFill>
                  <a:srgbClr val="53FF67"/>
                </a:solidFill>
                <a:latin typeface="Euphorigenic" panose="00000400000000000000" pitchFamily="2" charset="0"/>
                <a:cs typeface="Arial" panose="020B0604020202020204" pitchFamily="34" charset="0"/>
              </a:rPr>
              <a:t>Entrada da </a:t>
            </a:r>
            <a:r>
              <a:rPr lang="pt-BR" sz="7200" dirty="0">
                <a:solidFill>
                  <a:srgbClr val="53FF67"/>
                </a:solidFill>
                <a:latin typeface="Euphorigenic" panose="00000400000000000000" pitchFamily="2" charset="0"/>
                <a:cs typeface="Arial" panose="020B0604020202020204" pitchFamily="34" charset="0"/>
              </a:rPr>
              <a:t>Floresta</a:t>
            </a:r>
            <a:endParaRPr lang="pt-BR" sz="8000" dirty="0">
              <a:solidFill>
                <a:srgbClr val="53FF67"/>
              </a:solidFill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Retângulo: Cantos Superiores Arredondados 6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97171BA3-2446-4FD3-B66F-B3CC275FE3F3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8" name="Retângulo: Cantos Superiores Arredondados 7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94181F7B-7229-4514-AE89-09EC88E60580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B60772-FA17-44C8-95BB-EF60BD83AD40}"/>
              </a:ext>
            </a:extLst>
          </p:cNvPr>
          <p:cNvSpPr txBox="1"/>
          <p:nvPr/>
        </p:nvSpPr>
        <p:spPr>
          <a:xfrm>
            <a:off x="799716" y="2056559"/>
            <a:ext cx="10697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fase se passa na entrada da área florestal, um local de transição entre ruínas do mundo antigo e a floresta.</a:t>
            </a:r>
          </a:p>
          <a:p>
            <a:pPr algn="just" fontAlgn="base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objetivo da personagem é passar pelos obstáculos e inimigos cada vez mais fortes para chegar em seu destino. 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2B01F26-DF30-44D9-90B9-01AB8C3960C7}"/>
              </a:ext>
            </a:extLst>
          </p:cNvPr>
          <p:cNvSpPr/>
          <p:nvPr/>
        </p:nvSpPr>
        <p:spPr>
          <a:xfrm>
            <a:off x="6925902" y="3059066"/>
            <a:ext cx="4403184" cy="2719050"/>
          </a:xfrm>
          <a:prstGeom prst="roundRect">
            <a:avLst>
              <a:gd name="adj" fmla="val 37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CF455D-06AB-453F-9F02-53F6DF28AF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36" y="3959604"/>
            <a:ext cx="5979792" cy="18185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6FC7097-FE38-495A-94EA-8D9B728897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44" y="3227862"/>
            <a:ext cx="4123602" cy="239126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09E1944-E1BA-48C7-8032-7A01CF43E4D8}"/>
              </a:ext>
            </a:extLst>
          </p:cNvPr>
          <p:cNvSpPr txBox="1"/>
          <p:nvPr/>
        </p:nvSpPr>
        <p:spPr>
          <a:xfrm>
            <a:off x="799716" y="2753332"/>
            <a:ext cx="2673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Obstáculos: 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Poça radioativa (-5 HP) 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Espinhos (-10 HP)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F946BCB-8065-407C-8FE7-1E448A8A55E5}"/>
              </a:ext>
            </a:extLst>
          </p:cNvPr>
          <p:cNvSpPr txBox="1"/>
          <p:nvPr/>
        </p:nvSpPr>
        <p:spPr>
          <a:xfrm>
            <a:off x="4916870" y="2753332"/>
            <a:ext cx="1497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Inimigos: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Raíz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viva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Sombra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Aranha</a:t>
            </a:r>
          </a:p>
        </p:txBody>
      </p:sp>
    </p:spTree>
    <p:extLst>
      <p:ext uri="{BB962C8B-B14F-4D97-AF65-F5344CB8AC3E}">
        <p14:creationId xmlns:p14="http://schemas.microsoft.com/office/powerpoint/2010/main" val="181937817"/>
      </p:ext>
    </p:extLst>
  </p:cSld>
  <p:clrMapOvr>
    <a:masterClrMapping/>
  </p:clrMapOvr>
  <p:transition spd="slow" advClick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873CF50-3F46-4F3D-99F9-D141938D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45" y="728887"/>
            <a:ext cx="3004545" cy="1145622"/>
          </a:xfrm>
          <a:noFill/>
        </p:spPr>
        <p:txBody>
          <a:bodyPr>
            <a:normAutofit/>
          </a:bodyPr>
          <a:lstStyle/>
          <a:p>
            <a:r>
              <a:rPr lang="pt-BR" sz="7200" dirty="0">
                <a:solidFill>
                  <a:srgbClr val="53FF67"/>
                </a:solidFill>
                <a:latin typeface="Euphorigenic" panose="00000400000000000000" pitchFamily="2" charset="0"/>
                <a:cs typeface="Arial" panose="020B0604020202020204" pitchFamily="34" charset="0"/>
              </a:rPr>
              <a:t>Floresta</a:t>
            </a:r>
            <a:endParaRPr lang="pt-BR" sz="8000" dirty="0">
              <a:solidFill>
                <a:srgbClr val="53FF67"/>
              </a:solidFill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Retângulo: Cantos Superiores Arredondados 13">
            <a:hlinkClick r:id="rId4" action="ppaction://hlinksldjump">
              <a:snd r:embed="rId5" name="arrow.wav"/>
            </a:hlinkClick>
            <a:hlinkHover r:id="" action="ppaction://noaction">
              <a:snd r:embed="rId6" name="click.wav"/>
            </a:hlinkHover>
            <a:extLst>
              <a:ext uri="{FF2B5EF4-FFF2-40B4-BE49-F238E27FC236}">
                <a16:creationId xmlns:a16="http://schemas.microsoft.com/office/drawing/2014/main" id="{55E2D439-1466-4ADB-8EEA-E97CB32C5640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sp>
        <p:nvSpPr>
          <p:cNvPr id="7" name="Retângulo: Cantos Superiores Arredondados 6">
            <a:hlinkClick r:id="rId7" action="ppaction://hlinksldjump">
              <a:snd r:embed="rId5" name="arrow.wav"/>
            </a:hlinkClick>
            <a:hlinkHover r:id="" action="ppaction://noaction">
              <a:snd r:embed="rId6" name="click.wav"/>
            </a:hlinkHover>
            <a:extLst>
              <a:ext uri="{FF2B5EF4-FFF2-40B4-BE49-F238E27FC236}">
                <a16:creationId xmlns:a16="http://schemas.microsoft.com/office/drawing/2014/main" id="{2547D759-99C0-4B02-BDB1-7D40729E4A1F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A4D9293-76E0-40C1-9AAC-58314C8CFB0D}"/>
              </a:ext>
            </a:extLst>
          </p:cNvPr>
          <p:cNvSpPr txBox="1"/>
          <p:nvPr/>
        </p:nvSpPr>
        <p:spPr>
          <a:xfrm>
            <a:off x="653054" y="1817122"/>
            <a:ext cx="5956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fase se passa na floresta, o lugar menos afetado pela guerra, ainda cheio de vida, mas ainda o local mais perigoso por conta da repulsa da natureza pela raça humana. A personagem deve concluir sua jornada ao chegar ao centro da floresta.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4EC6FDE-8B42-4257-851B-89C5550D9640}"/>
              </a:ext>
            </a:extLst>
          </p:cNvPr>
          <p:cNvSpPr/>
          <p:nvPr/>
        </p:nvSpPr>
        <p:spPr>
          <a:xfrm>
            <a:off x="6758431" y="847288"/>
            <a:ext cx="4626491" cy="2659309"/>
          </a:xfrm>
          <a:prstGeom prst="roundRect">
            <a:avLst>
              <a:gd name="adj" fmla="val 403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6E543-2124-4AA8-AA05-49A149D540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93" y="3869656"/>
            <a:ext cx="8449629" cy="20150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948E6DE-6EAF-4FDA-8E7B-2A3730658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41" y="1010223"/>
            <a:ext cx="4316947" cy="233488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03C4F9-2561-4306-B104-AEF92E552C47}"/>
              </a:ext>
            </a:extLst>
          </p:cNvPr>
          <p:cNvSpPr txBox="1"/>
          <p:nvPr/>
        </p:nvSpPr>
        <p:spPr>
          <a:xfrm>
            <a:off x="664145" y="3912808"/>
            <a:ext cx="1607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Inimigos: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Sombra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Raíz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viva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Sentinela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2BFBA9-8345-4A28-A297-B0BA2C35517A}"/>
              </a:ext>
            </a:extLst>
          </p:cNvPr>
          <p:cNvSpPr txBox="1"/>
          <p:nvPr/>
        </p:nvSpPr>
        <p:spPr>
          <a:xfrm>
            <a:off x="664145" y="3013728"/>
            <a:ext cx="2766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Obstáculos: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Galhos Sentinela (-5 HP)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Espinhos (-5 HP) </a:t>
            </a:r>
          </a:p>
        </p:txBody>
      </p:sp>
    </p:spTree>
    <p:extLst>
      <p:ext uri="{BB962C8B-B14F-4D97-AF65-F5344CB8AC3E}">
        <p14:creationId xmlns:p14="http://schemas.microsoft.com/office/powerpoint/2010/main" val="3164354718"/>
      </p:ext>
    </p:extLst>
  </p:cSld>
  <p:clrMapOvr>
    <a:masterClrMapping/>
  </p:clrMapOvr>
  <p:transition spd="slow" advClick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7E6A69-79AD-46AB-9031-844D8BF33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Retângulo: Único Canto Recortado 5">
            <a:extLst>
              <a:ext uri="{FF2B5EF4-FFF2-40B4-BE49-F238E27FC236}">
                <a16:creationId xmlns:a16="http://schemas.microsoft.com/office/drawing/2014/main" id="{E7C57306-A234-4964-ACFE-DFEC6E90483A}"/>
              </a:ext>
            </a:extLst>
          </p:cNvPr>
          <p:cNvSpPr/>
          <p:nvPr/>
        </p:nvSpPr>
        <p:spPr>
          <a:xfrm>
            <a:off x="6120300" y="2074768"/>
            <a:ext cx="4790093" cy="3654774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55D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Colisão: +1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Cada animal resgatado somará </a:t>
            </a:r>
            <a:r>
              <a:rPr lang="pt-BR" sz="2000" dirty="0">
                <a:solidFill>
                  <a:srgbClr val="55D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ponto na variável da fase</a:t>
            </a:r>
          </a:p>
          <a:p>
            <a:pPr algn="ctr"/>
            <a:r>
              <a:rPr lang="pt-BR" sz="2000" u="sng" dirty="0">
                <a:latin typeface="Arial" panose="020B0604020202020204" pitchFamily="34" charset="0"/>
                <a:cs typeface="Arial" panose="020B0604020202020204" pitchFamily="34" charset="0"/>
              </a:rPr>
              <a:t>Esta variável é resetada em todo início de fase.</a:t>
            </a:r>
          </a:p>
          <a:p>
            <a:pPr algn="ctr"/>
            <a:r>
              <a:rPr lang="pt-BR" sz="2000" u="sng" dirty="0">
                <a:latin typeface="Arial" panose="020B0604020202020204" pitchFamily="34" charset="0"/>
                <a:cs typeface="Arial" panose="020B0604020202020204" pitchFamily="34" charset="0"/>
              </a:rPr>
              <a:t>Os valores das variáveis de cada fase são somadas no final.</a:t>
            </a:r>
          </a:p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Máximo de pontos: </a:t>
            </a:r>
            <a:r>
              <a:rPr lang="pt-BR" sz="2400" dirty="0">
                <a:solidFill>
                  <a:srgbClr val="55D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algn="ctr"/>
            <a:r>
              <a:rPr lang="pt-BR" sz="2400" dirty="0">
                <a:solidFill>
                  <a:srgbClr val="55D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Bom: 3 pontos</a:t>
            </a:r>
          </a:p>
          <a:p>
            <a:pPr algn="ctr"/>
            <a:r>
              <a:rPr lang="pt-BR" sz="2400" dirty="0">
                <a:solidFill>
                  <a:srgbClr val="FF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Ruim: de 0 até 2 pontos</a:t>
            </a:r>
          </a:p>
          <a:p>
            <a:pPr algn="ctr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: Único Canto Recortado 10">
            <a:extLst>
              <a:ext uri="{FF2B5EF4-FFF2-40B4-BE49-F238E27FC236}">
                <a16:creationId xmlns:a16="http://schemas.microsoft.com/office/drawing/2014/main" id="{4009B3EA-AB6F-49CA-9CB8-FC5512BBBD6E}"/>
              </a:ext>
            </a:extLst>
          </p:cNvPr>
          <p:cNvSpPr/>
          <p:nvPr/>
        </p:nvSpPr>
        <p:spPr>
          <a:xfrm>
            <a:off x="757909" y="2074765"/>
            <a:ext cx="5362391" cy="3654775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Superiores Arredondados 14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A1FF0E56-9C02-41C7-9BC2-E3C587A4CB63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177333B-ABB6-4FB3-A4CE-16F0D4577C5E}"/>
              </a:ext>
            </a:extLst>
          </p:cNvPr>
          <p:cNvSpPr txBox="1">
            <a:spLocks/>
          </p:cNvSpPr>
          <p:nvPr/>
        </p:nvSpPr>
        <p:spPr>
          <a:xfrm>
            <a:off x="3676645" y="833751"/>
            <a:ext cx="4838702" cy="11168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7200" dirty="0">
                <a:solidFill>
                  <a:srgbClr val="53F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origenic" panose="00000400000000000000" pitchFamily="2" charset="0"/>
                <a:cs typeface="Arial" panose="020B0604020202020204" pitchFamily="34" charset="0"/>
              </a:rPr>
              <a:t>Animais</a:t>
            </a:r>
            <a:endParaRPr lang="pt-BR" sz="8000" dirty="0">
              <a:solidFill>
                <a:srgbClr val="53F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D8BA1F-EFE9-47DB-863B-20D7DD6EF3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4" t="23353" r="39506" b="29764"/>
          <a:stretch/>
        </p:blipFill>
        <p:spPr>
          <a:xfrm>
            <a:off x="3634502" y="2369774"/>
            <a:ext cx="2109593" cy="30282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576CDE3-67A0-4604-838B-1198B73591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8" t="25717" r="34023" b="22187"/>
          <a:stretch/>
        </p:blipFill>
        <p:spPr>
          <a:xfrm>
            <a:off x="1199203" y="2371140"/>
            <a:ext cx="2199994" cy="3026850"/>
          </a:xfrm>
          <a:prstGeom prst="rect">
            <a:avLst/>
          </a:prstGeom>
        </p:spPr>
      </p:pic>
      <p:sp>
        <p:nvSpPr>
          <p:cNvPr id="17" name="Retângulo: Cantos Superiores Arredondados 16">
            <a:hlinkClick r:id="rId8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2E7D0A97-FA25-4AD0-A6B2-1CBD9239D21A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</p:spTree>
    <p:extLst>
      <p:ext uri="{BB962C8B-B14F-4D97-AF65-F5344CB8AC3E}">
        <p14:creationId xmlns:p14="http://schemas.microsoft.com/office/powerpoint/2010/main" val="35053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9CC1CE6-69ED-4DF4-B2ED-B43F39459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Retângulo: Único Canto Recortado 5">
            <a:extLst>
              <a:ext uri="{FF2B5EF4-FFF2-40B4-BE49-F238E27FC236}">
                <a16:creationId xmlns:a16="http://schemas.microsoft.com/office/drawing/2014/main" id="{E7C57306-A234-4964-ACFE-DFEC6E90483A}"/>
              </a:ext>
            </a:extLst>
          </p:cNvPr>
          <p:cNvSpPr/>
          <p:nvPr/>
        </p:nvSpPr>
        <p:spPr>
          <a:xfrm>
            <a:off x="2707835" y="1732368"/>
            <a:ext cx="7009552" cy="1657350"/>
          </a:xfrm>
          <a:prstGeom prst="snip1Rect">
            <a:avLst>
              <a:gd name="adj" fmla="val 10691"/>
            </a:avLst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Elementos que Gaya utiliza para se defender dos inimigos, os utilizando como esconderijo. </a:t>
            </a:r>
          </a:p>
        </p:txBody>
      </p:sp>
      <p:sp>
        <p:nvSpPr>
          <p:cNvPr id="11" name="Retângulo: Único Canto Recortado 10">
            <a:extLst>
              <a:ext uri="{FF2B5EF4-FFF2-40B4-BE49-F238E27FC236}">
                <a16:creationId xmlns:a16="http://schemas.microsoft.com/office/drawing/2014/main" id="{4009B3EA-AB6F-49CA-9CB8-FC5512BBBD6E}"/>
              </a:ext>
            </a:extLst>
          </p:cNvPr>
          <p:cNvSpPr/>
          <p:nvPr/>
        </p:nvSpPr>
        <p:spPr>
          <a:xfrm>
            <a:off x="2707835" y="3390003"/>
            <a:ext cx="7426066" cy="2499069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Superiores Arredondados 14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A1FF0E56-9C02-41C7-9BC2-E3C587A4CB63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177333B-ABB6-4FB3-A4CE-16F0D4577C5E}"/>
              </a:ext>
            </a:extLst>
          </p:cNvPr>
          <p:cNvSpPr txBox="1">
            <a:spLocks/>
          </p:cNvSpPr>
          <p:nvPr/>
        </p:nvSpPr>
        <p:spPr>
          <a:xfrm>
            <a:off x="2522397" y="719934"/>
            <a:ext cx="7009552" cy="119123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53F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origenic" panose="00000400000000000000" pitchFamily="2" charset="0"/>
                <a:cs typeface="Arial" panose="020B0604020202020204" pitchFamily="34" charset="0"/>
              </a:rPr>
              <a:t>Elementos </a:t>
            </a:r>
            <a:r>
              <a:rPr lang="pt-BR" sz="7800" dirty="0">
                <a:solidFill>
                  <a:srgbClr val="53F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origenic" panose="00000400000000000000" pitchFamily="2" charset="0"/>
                <a:cs typeface="Arial" panose="020B0604020202020204" pitchFamily="34" charset="0"/>
              </a:rPr>
              <a:t>Interativos</a:t>
            </a:r>
            <a:endParaRPr lang="pt-BR" sz="8000" dirty="0">
              <a:solidFill>
                <a:srgbClr val="53F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Retângulo: Cantos Superiores Arredondados 16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2E7D0A97-FA25-4AD0-A6B2-1CBD9239D21A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468BBF-E8CA-44ED-B787-6F29A1E237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3"/>
          <a:stretch/>
        </p:blipFill>
        <p:spPr>
          <a:xfrm>
            <a:off x="3171667" y="3447874"/>
            <a:ext cx="1605513" cy="219457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7E0343-553D-4985-BE35-ACBD41690D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73" y="2563317"/>
            <a:ext cx="4367552" cy="308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4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B85C92D-32DB-437A-A996-9895B993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9" name="Retângulo: Cantos Diagonais Arredondados 18">
            <a:extLst>
              <a:ext uri="{FF2B5EF4-FFF2-40B4-BE49-F238E27FC236}">
                <a16:creationId xmlns:a16="http://schemas.microsoft.com/office/drawing/2014/main" id="{DAF27235-58CF-42E2-BC11-1F9F3CD23FF7}"/>
              </a:ext>
            </a:extLst>
          </p:cNvPr>
          <p:cNvSpPr/>
          <p:nvPr/>
        </p:nvSpPr>
        <p:spPr>
          <a:xfrm>
            <a:off x="4313104" y="2051276"/>
            <a:ext cx="3628548" cy="3761232"/>
          </a:xfrm>
          <a:prstGeom prst="round2DiagRect">
            <a:avLst/>
          </a:prstGeom>
          <a:solidFill>
            <a:srgbClr val="33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04" y="820397"/>
            <a:ext cx="4838702" cy="1297523"/>
          </a:xfrm>
          <a:noFill/>
        </p:spPr>
        <p:txBody>
          <a:bodyPr>
            <a:normAutofit/>
          </a:bodyPr>
          <a:lstStyle/>
          <a:p>
            <a:pPr algn="ctr"/>
            <a:r>
              <a:rPr lang="pt-BR" sz="7200" dirty="0">
                <a:solidFill>
                  <a:srgbClr val="53FF67"/>
                </a:solidFill>
                <a:latin typeface="Euphorigenic" panose="00000400000000000000" pitchFamily="2" charset="0"/>
                <a:cs typeface="Arial" panose="020B0604020202020204" pitchFamily="34" charset="0"/>
              </a:rPr>
              <a:t>Controles</a:t>
            </a:r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39FF8B41-B4DF-434D-A0D4-D70DA3FEE489}"/>
              </a:ext>
            </a:extLst>
          </p:cNvPr>
          <p:cNvSpPr/>
          <p:nvPr/>
        </p:nvSpPr>
        <p:spPr>
          <a:xfrm>
            <a:off x="459074" y="2051276"/>
            <a:ext cx="3628548" cy="3761232"/>
          </a:xfrm>
          <a:prstGeom prst="round2DiagRect">
            <a:avLst/>
          </a:prstGeom>
          <a:solidFill>
            <a:srgbClr val="33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86F7CC-DC46-496E-BDE3-410F2941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42" y="2149216"/>
            <a:ext cx="3691313" cy="1743053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solidFill>
                  <a:srgbClr val="55D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Movimentação</a:t>
            </a:r>
          </a:p>
          <a:p>
            <a:pPr marL="0" indent="0" algn="ctr">
              <a:buNone/>
            </a:pPr>
            <a:endParaRPr lang="pt-B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Setas para os lados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69A14912-28BB-45D3-AF99-11379D2A4E40}"/>
              </a:ext>
            </a:extLst>
          </p:cNvPr>
          <p:cNvSpPr txBox="1">
            <a:spLocks/>
          </p:cNvSpPr>
          <p:nvPr/>
        </p:nvSpPr>
        <p:spPr>
          <a:xfrm>
            <a:off x="4250340" y="2161813"/>
            <a:ext cx="3691313" cy="1719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b="1">
                <a:solidFill>
                  <a:srgbClr val="55D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Barra de Espaço</a:t>
            </a:r>
            <a:endParaRPr lang="pt-BR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Resultado de imagem para setas do teclado">
            <a:extLst>
              <a:ext uri="{FF2B5EF4-FFF2-40B4-BE49-F238E27FC236}">
                <a16:creationId xmlns:a16="http://schemas.microsoft.com/office/drawing/2014/main" id="{C85B9FCB-CF38-4D3A-A162-348A32250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219" r="65238" b="16354"/>
          <a:stretch/>
        </p:blipFill>
        <p:spPr bwMode="auto">
          <a:xfrm>
            <a:off x="856085" y="3874787"/>
            <a:ext cx="1109059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1CF376B-0B1B-47FE-858F-6D600614D21A}"/>
              </a:ext>
            </a:extLst>
          </p:cNvPr>
          <p:cNvSpPr/>
          <p:nvPr/>
        </p:nvSpPr>
        <p:spPr>
          <a:xfrm>
            <a:off x="4500728" y="4021459"/>
            <a:ext cx="3190535" cy="499872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/>
              <a:t>-</a:t>
            </a:r>
          </a:p>
        </p:txBody>
      </p:sp>
      <p:pic>
        <p:nvPicPr>
          <p:cNvPr id="16" name="Picture 6" descr="Resultado de imagem para setas do teclado">
            <a:extLst>
              <a:ext uri="{FF2B5EF4-FFF2-40B4-BE49-F238E27FC236}">
                <a16:creationId xmlns:a16="http://schemas.microsoft.com/office/drawing/2014/main" id="{29E47C63-3A54-4150-A9A1-C2BD004CF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239" t="48216" b="16358"/>
          <a:stretch/>
        </p:blipFill>
        <p:spPr bwMode="auto">
          <a:xfrm>
            <a:off x="2705962" y="3892269"/>
            <a:ext cx="1109059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: Cantos Superiores Arredondados 16">
            <a:hlinkClick r:id="rId5" action="ppaction://hlinksldjump">
              <a:snd r:embed="rId6" name="arrow.wav"/>
            </a:hlinkClick>
            <a:hlinkHover r:id="" action="ppaction://noaction">
              <a:snd r:embed="rId7" name="click.wav"/>
            </a:hlinkHover>
            <a:extLst>
              <a:ext uri="{FF2B5EF4-FFF2-40B4-BE49-F238E27FC236}">
                <a16:creationId xmlns:a16="http://schemas.microsoft.com/office/drawing/2014/main" id="{19537580-AC52-42D7-A4E5-8EA4953E01B9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21" name="Retângulo: Cantos Diagonais Arredondados 20">
            <a:extLst>
              <a:ext uri="{FF2B5EF4-FFF2-40B4-BE49-F238E27FC236}">
                <a16:creationId xmlns:a16="http://schemas.microsoft.com/office/drawing/2014/main" id="{DF9D4EB9-7684-4FD5-AB95-2A2C7F7113A5}"/>
              </a:ext>
            </a:extLst>
          </p:cNvPr>
          <p:cNvSpPr/>
          <p:nvPr/>
        </p:nvSpPr>
        <p:spPr>
          <a:xfrm>
            <a:off x="8234049" y="731213"/>
            <a:ext cx="3175500" cy="1719467"/>
          </a:xfrm>
          <a:prstGeom prst="round2DiagRect">
            <a:avLst/>
          </a:prstGeom>
          <a:solidFill>
            <a:srgbClr val="33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ABF49751-D380-4157-8401-8170F0783697}"/>
              </a:ext>
            </a:extLst>
          </p:cNvPr>
          <p:cNvSpPr txBox="1">
            <a:spLocks/>
          </p:cNvSpPr>
          <p:nvPr/>
        </p:nvSpPr>
        <p:spPr>
          <a:xfrm>
            <a:off x="8234048" y="1251012"/>
            <a:ext cx="1739213" cy="914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b="1" dirty="0">
                <a:solidFill>
                  <a:srgbClr val="55D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Agachar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Seta para baixo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8F618A0-2798-4ECB-897E-61E86E5A65FB}"/>
              </a:ext>
            </a:extLst>
          </p:cNvPr>
          <p:cNvGrpSpPr/>
          <p:nvPr/>
        </p:nvGrpSpPr>
        <p:grpSpPr>
          <a:xfrm>
            <a:off x="10373925" y="1133746"/>
            <a:ext cx="914400" cy="914400"/>
            <a:chOff x="9359690" y="3585623"/>
            <a:chExt cx="1414272" cy="1414272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6541E8AA-BCD2-496F-9FA6-F25962F22D35}"/>
                </a:ext>
              </a:extLst>
            </p:cNvPr>
            <p:cNvSpPr/>
            <p:nvPr/>
          </p:nvSpPr>
          <p:spPr>
            <a:xfrm>
              <a:off x="9359690" y="3585623"/>
              <a:ext cx="1414272" cy="141427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Picture 6" descr="Resultado de imagem para setas do teclado">
              <a:extLst>
                <a:ext uri="{FF2B5EF4-FFF2-40B4-BE49-F238E27FC236}">
                  <a16:creationId xmlns:a16="http://schemas.microsoft.com/office/drawing/2014/main" id="{51B38EEF-BAA3-400D-BB16-68FB3D0D29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69" t="58169" r="9167" b="24923"/>
            <a:stretch/>
          </p:blipFill>
          <p:spPr bwMode="auto">
            <a:xfrm rot="5400000">
              <a:off x="9481679" y="3840643"/>
              <a:ext cx="1051530" cy="904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tângulo: Cantos Diagonais Arredondados 24">
            <a:extLst>
              <a:ext uri="{FF2B5EF4-FFF2-40B4-BE49-F238E27FC236}">
                <a16:creationId xmlns:a16="http://schemas.microsoft.com/office/drawing/2014/main" id="{25922F38-5E30-4220-8430-494D28029E9C}"/>
              </a:ext>
            </a:extLst>
          </p:cNvPr>
          <p:cNvSpPr/>
          <p:nvPr/>
        </p:nvSpPr>
        <p:spPr>
          <a:xfrm>
            <a:off x="8156583" y="2656129"/>
            <a:ext cx="3251001" cy="1596571"/>
          </a:xfrm>
          <a:prstGeom prst="round2DiagRect">
            <a:avLst/>
          </a:prstGeom>
          <a:solidFill>
            <a:srgbClr val="33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DE8CBFBE-C959-4E5F-A8A4-1B2B1B1ED47B}"/>
              </a:ext>
            </a:extLst>
          </p:cNvPr>
          <p:cNvSpPr txBox="1">
            <a:spLocks/>
          </p:cNvSpPr>
          <p:nvPr/>
        </p:nvSpPr>
        <p:spPr>
          <a:xfrm>
            <a:off x="8273246" y="3057093"/>
            <a:ext cx="1672424" cy="9817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b="1" dirty="0">
                <a:solidFill>
                  <a:srgbClr val="55D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Levantar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Seta para cima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F5E6B83-BEB0-4E91-B295-9519E9399D7D}"/>
              </a:ext>
            </a:extLst>
          </p:cNvPr>
          <p:cNvGrpSpPr/>
          <p:nvPr/>
        </p:nvGrpSpPr>
        <p:grpSpPr>
          <a:xfrm rot="10800000">
            <a:off x="10347150" y="2997214"/>
            <a:ext cx="914400" cy="914400"/>
            <a:chOff x="9359690" y="3585623"/>
            <a:chExt cx="1414272" cy="1414272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D0443E4A-F4C9-477A-B80E-D32EBD82837E}"/>
                </a:ext>
              </a:extLst>
            </p:cNvPr>
            <p:cNvSpPr/>
            <p:nvPr/>
          </p:nvSpPr>
          <p:spPr>
            <a:xfrm>
              <a:off x="9359690" y="3585623"/>
              <a:ext cx="1414272" cy="141427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Picture 6" descr="Resultado de imagem para setas do teclado">
              <a:extLst>
                <a:ext uri="{FF2B5EF4-FFF2-40B4-BE49-F238E27FC236}">
                  <a16:creationId xmlns:a16="http://schemas.microsoft.com/office/drawing/2014/main" id="{662138DA-D43B-4B9F-AF6E-1E506048A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69" t="58169" r="9167" b="24923"/>
            <a:stretch/>
          </p:blipFill>
          <p:spPr bwMode="auto">
            <a:xfrm rot="5400000">
              <a:off x="9481679" y="3840643"/>
              <a:ext cx="1051530" cy="904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22A9F8C0-98F4-4740-93BD-D1975557CD24}"/>
              </a:ext>
            </a:extLst>
          </p:cNvPr>
          <p:cNvSpPr/>
          <p:nvPr/>
        </p:nvSpPr>
        <p:spPr>
          <a:xfrm>
            <a:off x="8156583" y="4408371"/>
            <a:ext cx="3159924" cy="1596571"/>
          </a:xfrm>
          <a:prstGeom prst="round2DiagRect">
            <a:avLst/>
          </a:prstGeom>
          <a:solidFill>
            <a:srgbClr val="33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Espaço Reservado para Conteúdo 2">
            <a:extLst>
              <a:ext uri="{FF2B5EF4-FFF2-40B4-BE49-F238E27FC236}">
                <a16:creationId xmlns:a16="http://schemas.microsoft.com/office/drawing/2014/main" id="{12E170AC-5F7B-4D96-BC28-0F5B9782444C}"/>
              </a:ext>
            </a:extLst>
          </p:cNvPr>
          <p:cNvSpPr txBox="1">
            <a:spLocks/>
          </p:cNvSpPr>
          <p:nvPr/>
        </p:nvSpPr>
        <p:spPr>
          <a:xfrm>
            <a:off x="8231655" y="4668935"/>
            <a:ext cx="1607640" cy="117055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b="1" dirty="0">
                <a:solidFill>
                  <a:srgbClr val="55D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Pausar o Jogo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Tecla “ESC” ou “P”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A8C9B82E-CB8A-4E56-8AD9-96ABE6C6FF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670" y="4533147"/>
            <a:ext cx="604757" cy="59289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DF98968-4EDB-448E-80A0-2886B69256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427" y="5205839"/>
            <a:ext cx="584633" cy="5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0DB8A83-616C-4739-A597-BB1D6C40A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tângulo: Cantos Diagonais Arredondados 18">
            <a:extLst>
              <a:ext uri="{FF2B5EF4-FFF2-40B4-BE49-F238E27FC236}">
                <a16:creationId xmlns:a16="http://schemas.microsoft.com/office/drawing/2014/main" id="{DAF27235-58CF-42E2-BC11-1F9F3CD23FF7}"/>
              </a:ext>
            </a:extLst>
          </p:cNvPr>
          <p:cNvSpPr/>
          <p:nvPr/>
        </p:nvSpPr>
        <p:spPr>
          <a:xfrm>
            <a:off x="3246852" y="2346643"/>
            <a:ext cx="2670926" cy="3080521"/>
          </a:xfrm>
          <a:prstGeom prst="round2DiagRect">
            <a:avLst/>
          </a:prstGeom>
          <a:solidFill>
            <a:srgbClr val="33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647" y="897312"/>
            <a:ext cx="4838702" cy="1255697"/>
          </a:xfrm>
          <a:noFill/>
        </p:spPr>
        <p:txBody>
          <a:bodyPr>
            <a:normAutofit/>
          </a:bodyPr>
          <a:lstStyle/>
          <a:p>
            <a:pPr algn="ctr"/>
            <a:r>
              <a:rPr lang="pt-BR" sz="7200" dirty="0">
                <a:solidFill>
                  <a:srgbClr val="53FF67"/>
                </a:solidFill>
                <a:latin typeface="Euphorigenic"/>
                <a:cs typeface="Arial"/>
              </a:rPr>
              <a:t>Interfaces</a:t>
            </a:r>
            <a:endParaRPr lang="pt-BR" sz="7200" dirty="0">
              <a:solidFill>
                <a:srgbClr val="53FF67"/>
              </a:solidFill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39FF8B41-B4DF-434D-A0D4-D70DA3FEE489}"/>
              </a:ext>
            </a:extLst>
          </p:cNvPr>
          <p:cNvSpPr/>
          <p:nvPr/>
        </p:nvSpPr>
        <p:spPr>
          <a:xfrm>
            <a:off x="342283" y="2346643"/>
            <a:ext cx="2614295" cy="3080521"/>
          </a:xfrm>
          <a:prstGeom prst="round2DiagRect">
            <a:avLst>
              <a:gd name="adj1" fmla="val 16667"/>
              <a:gd name="adj2" fmla="val 2543"/>
            </a:avLst>
          </a:prstGeom>
          <a:solidFill>
            <a:srgbClr val="33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Diagonais Arredondados 19">
            <a:extLst>
              <a:ext uri="{FF2B5EF4-FFF2-40B4-BE49-F238E27FC236}">
                <a16:creationId xmlns:a16="http://schemas.microsoft.com/office/drawing/2014/main" id="{7444B595-7C4A-4317-9F5B-4D85CF1AC3F3}"/>
              </a:ext>
            </a:extLst>
          </p:cNvPr>
          <p:cNvSpPr/>
          <p:nvPr/>
        </p:nvSpPr>
        <p:spPr>
          <a:xfrm>
            <a:off x="9008545" y="2337573"/>
            <a:ext cx="2597486" cy="3098660"/>
          </a:xfrm>
          <a:prstGeom prst="round2DiagRect">
            <a:avLst/>
          </a:prstGeom>
          <a:solidFill>
            <a:srgbClr val="33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Superiores Arredondados 16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19537580-AC52-42D7-A4E5-8EA4953E01B9}"/>
              </a:ext>
            </a:extLst>
          </p:cNvPr>
          <p:cNvSpPr/>
          <p:nvPr/>
        </p:nvSpPr>
        <p:spPr>
          <a:xfrm>
            <a:off x="5415261" y="6135329"/>
            <a:ext cx="1440299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948679-7B3C-4D56-A4AF-E9B3EC037C6D}"/>
              </a:ext>
            </a:extLst>
          </p:cNvPr>
          <p:cNvSpPr txBox="1"/>
          <p:nvPr/>
        </p:nvSpPr>
        <p:spPr>
          <a:xfrm>
            <a:off x="4055255" y="2414317"/>
            <a:ext cx="17877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dirty="0">
                <a:solidFill>
                  <a:srgbClr val="55D98E"/>
                </a:solidFill>
                <a:latin typeface="Arial"/>
                <a:cs typeface="Arial"/>
              </a:rPr>
              <a:t>Menu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5C28AE9-4789-4FDB-A1BE-E7FBC386D7CB}"/>
              </a:ext>
            </a:extLst>
          </p:cNvPr>
          <p:cNvSpPr txBox="1"/>
          <p:nvPr/>
        </p:nvSpPr>
        <p:spPr>
          <a:xfrm>
            <a:off x="443500" y="2425366"/>
            <a:ext cx="28531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dirty="0" err="1">
                <a:solidFill>
                  <a:srgbClr val="55D98E"/>
                </a:solidFill>
                <a:latin typeface="Arial"/>
                <a:cs typeface="Arial"/>
              </a:rPr>
              <a:t>SplashScreen</a:t>
            </a:r>
            <a:endParaRPr lang="pt-BR" sz="2800" dirty="0">
              <a:solidFill>
                <a:srgbClr val="55D98E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BC79590B-E784-406F-A174-B3BC0C8549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5951059"/>
                  </p:ext>
                </p:extLst>
              </p:nvPr>
            </p:nvGraphicFramePr>
            <p:xfrm>
              <a:off x="517787" y="3293544"/>
              <a:ext cx="2237238" cy="1258446"/>
            </p:xfrm>
            <a:graphic>
              <a:graphicData uri="http://schemas.microsoft.com/office/powerpoint/2016/slidezoom">
                <pslz:sldZm>
                  <pslz:sldZmObj sldId="272" cId="2775693925">
                    <pslz:zmPr id="{040A8799-3072-4AF7-9E5A-C8A3CA8EDF9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37238" cy="12584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C79590B-E784-406F-A174-B3BC0C8549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7787" y="3293544"/>
                <a:ext cx="2237238" cy="12584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938D25E5-30E5-4E40-9FA9-C3CE3285BA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0751797"/>
                  </p:ext>
                </p:extLst>
              </p:nvPr>
            </p:nvGraphicFramePr>
            <p:xfrm>
              <a:off x="3422353" y="3293544"/>
              <a:ext cx="2289728" cy="1287972"/>
            </p:xfrm>
            <a:graphic>
              <a:graphicData uri="http://schemas.microsoft.com/office/powerpoint/2016/slidezoom">
                <pslz:sldZm>
                  <pslz:sldZmObj sldId="273" cId="1624432290">
                    <pslz:zmPr id="{FBB4FB2F-84E5-429B-ACA4-76C10A0ED76D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9728" cy="12879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38D25E5-30E5-4E40-9FA9-C3CE3285BA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2353" y="3293544"/>
                <a:ext cx="2289728" cy="12879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Retângulo: Cantos Diagonais Arredondados 14">
            <a:extLst>
              <a:ext uri="{FF2B5EF4-FFF2-40B4-BE49-F238E27FC236}">
                <a16:creationId xmlns:a16="http://schemas.microsoft.com/office/drawing/2014/main" id="{69A68913-8502-474A-AC12-FD5F22ECEF37}"/>
              </a:ext>
            </a:extLst>
          </p:cNvPr>
          <p:cNvSpPr/>
          <p:nvPr/>
        </p:nvSpPr>
        <p:spPr>
          <a:xfrm>
            <a:off x="6164419" y="2332138"/>
            <a:ext cx="2597485" cy="3091571"/>
          </a:xfrm>
          <a:prstGeom prst="round2DiagRect">
            <a:avLst/>
          </a:prstGeom>
          <a:solidFill>
            <a:srgbClr val="33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F0C7C029-0819-4871-AEC3-CFDB30F058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3597943"/>
                  </p:ext>
                </p:extLst>
              </p:nvPr>
            </p:nvGraphicFramePr>
            <p:xfrm>
              <a:off x="6319492" y="3293544"/>
              <a:ext cx="2287338" cy="1286628"/>
            </p:xfrm>
            <a:graphic>
              <a:graphicData uri="http://schemas.microsoft.com/office/powerpoint/2016/slidezoom">
                <pslz:sldZm>
                  <pslz:sldZmObj sldId="274" cId="3526091039">
                    <pslz:zmPr id="{025B0C13-EA5C-4ABA-8F94-293390927C20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7338" cy="12866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0C7C029-0819-4871-AEC3-CFDB30F05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19492" y="3293544"/>
                <a:ext cx="2287338" cy="12866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FA0EAD7-BC43-491E-83FD-4103174332E6}"/>
              </a:ext>
            </a:extLst>
          </p:cNvPr>
          <p:cNvSpPr txBox="1">
            <a:spLocks/>
          </p:cNvSpPr>
          <p:nvPr/>
        </p:nvSpPr>
        <p:spPr>
          <a:xfrm>
            <a:off x="5634692" y="2507344"/>
            <a:ext cx="3691313" cy="55072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rgbClr val="55D98E"/>
                </a:solidFill>
                <a:latin typeface="Arial"/>
                <a:cs typeface="Arial"/>
              </a:rPr>
              <a:t>HUD</a:t>
            </a:r>
            <a:endParaRPr lang="pt-BR" dirty="0">
              <a:solidFill>
                <a:srgbClr val="55D98E"/>
              </a:solidFill>
              <a:cs typeface="Calibri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8C604194-33A3-4E5D-9D1C-179E190F6556}"/>
              </a:ext>
            </a:extLst>
          </p:cNvPr>
          <p:cNvSpPr txBox="1">
            <a:spLocks/>
          </p:cNvSpPr>
          <p:nvPr/>
        </p:nvSpPr>
        <p:spPr>
          <a:xfrm>
            <a:off x="8461631" y="2507343"/>
            <a:ext cx="3691313" cy="55072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rgbClr val="55D98E"/>
                </a:solidFill>
                <a:latin typeface="Arial"/>
                <a:cs typeface="Arial"/>
              </a:rPr>
              <a:t>Menu Pausa</a:t>
            </a:r>
            <a:endParaRPr lang="pt-BR" dirty="0">
              <a:solidFill>
                <a:srgbClr val="55D98E"/>
              </a:solidFill>
              <a:cs typeface="Calibri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6E618BEC-7E67-42BE-A967-755872F7D3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1992562"/>
                  </p:ext>
                </p:extLst>
              </p:nvPr>
            </p:nvGraphicFramePr>
            <p:xfrm>
              <a:off x="9163617" y="3293544"/>
              <a:ext cx="2287339" cy="1286628"/>
            </p:xfrm>
            <a:graphic>
              <a:graphicData uri="http://schemas.microsoft.com/office/powerpoint/2016/slidezoom">
                <pslz:sldZm>
                  <pslz:sldZmObj sldId="278" cId="1811042360">
                    <pslz:zmPr id="{12FCBC50-C7FD-4316-9388-52D97B0A6E4A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7339" cy="12866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6E618BEC-7E67-42BE-A967-755872F7D3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63617" y="3293544"/>
                <a:ext cx="2287339" cy="12866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46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53FF329-896D-472E-A856-FB1BC9BF4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37" y="581114"/>
            <a:ext cx="9988770" cy="1295992"/>
          </a:xfrm>
          <a:noFill/>
        </p:spPr>
        <p:txBody>
          <a:bodyPr>
            <a:normAutofit/>
          </a:bodyPr>
          <a:lstStyle/>
          <a:p>
            <a:r>
              <a:rPr lang="pt-BR" sz="7200" dirty="0">
                <a:solidFill>
                  <a:srgbClr val="53FF67"/>
                </a:solidFill>
                <a:latin typeface="Euphorigenic"/>
                <a:cs typeface="Arial"/>
              </a:rPr>
              <a:t>Interfaces - </a:t>
            </a:r>
            <a:r>
              <a:rPr lang="pt-BR" sz="7200" dirty="0" err="1">
                <a:solidFill>
                  <a:srgbClr val="53FF67"/>
                </a:solidFill>
                <a:latin typeface="Euphorigenic"/>
                <a:cs typeface="Arial"/>
              </a:rPr>
              <a:t>SplashScreen</a:t>
            </a:r>
            <a:endParaRPr lang="pt-BR" sz="7200" dirty="0">
              <a:solidFill>
                <a:srgbClr val="53FF67"/>
              </a:solidFill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Retângulo: Cantos Superiores Arredondados 16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19537580-AC52-42D7-A4E5-8EA4953E01B9}"/>
              </a:ext>
            </a:extLst>
          </p:cNvPr>
          <p:cNvSpPr/>
          <p:nvPr/>
        </p:nvSpPr>
        <p:spPr>
          <a:xfrm>
            <a:off x="5371468" y="6135329"/>
            <a:ext cx="1440299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8" name="Retângulo: Cantos Superiores Arredondados 7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073D31C0-054D-45C7-A203-D30764D8BEB6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A4A0AB-998D-499E-9A6B-9FD997CEE9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78" y="1877106"/>
            <a:ext cx="6689878" cy="37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9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C1F216F-3155-42F7-880F-A34094700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0" name="Retângulo: Cantos Superiores, Um Arredondado e Um Recortado 9">
            <a:extLst>
              <a:ext uri="{FF2B5EF4-FFF2-40B4-BE49-F238E27FC236}">
                <a16:creationId xmlns:a16="http://schemas.microsoft.com/office/drawing/2014/main" id="{FD68DEBD-6468-431C-A569-349405E6403F}"/>
              </a:ext>
            </a:extLst>
          </p:cNvPr>
          <p:cNvSpPr/>
          <p:nvPr/>
        </p:nvSpPr>
        <p:spPr>
          <a:xfrm>
            <a:off x="683046" y="1932353"/>
            <a:ext cx="10825908" cy="4060823"/>
          </a:xfrm>
          <a:prstGeom prst="snipRoundRect">
            <a:avLst>
              <a:gd name="adj1" fmla="val 16667"/>
              <a:gd name="adj2" fmla="val 12087"/>
            </a:avLst>
          </a:prstGeom>
          <a:solidFill>
            <a:srgbClr val="55D98E">
              <a:alpha val="40000"/>
            </a:srgbClr>
          </a:solidFill>
          <a:ln>
            <a:solidFill>
              <a:srgbClr val="53FF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48" y="683727"/>
            <a:ext cx="4000500" cy="1384683"/>
          </a:xfrm>
          <a:noFill/>
        </p:spPr>
        <p:txBody>
          <a:bodyPr>
            <a:normAutofit/>
          </a:bodyPr>
          <a:lstStyle/>
          <a:p>
            <a:pPr algn="ctr"/>
            <a:r>
              <a:rPr lang="pt-BR" sz="7200" dirty="0">
                <a:solidFill>
                  <a:srgbClr val="53F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origenic" panose="00000400000000000000" pitchFamily="2" charset="0"/>
                <a:cs typeface="Arial" panose="020B0604020202020204" pitchFamily="34" charset="0"/>
              </a:rPr>
              <a:t>História</a:t>
            </a:r>
            <a:endParaRPr lang="pt-BR" sz="8000" dirty="0">
              <a:solidFill>
                <a:srgbClr val="53F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86F7CC-DC46-496E-BDE3-410F2941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54" y="1932353"/>
            <a:ext cx="10586907" cy="4124500"/>
          </a:xfrm>
          <a:noFill/>
        </p:spPr>
        <p:txBody>
          <a:bodyPr>
            <a:noAutofit/>
          </a:bodyPr>
          <a:lstStyle/>
          <a:p>
            <a:pPr marL="0" indent="36195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personagem chamada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Gaya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vive em um pequeno vilarejo de sobreviventes da Grande Guerra Nuclear, sendo este um dos poucos ainda existentes. A vida neste local é muito difícil, o acesso a água é complicado e perigoso, criaturas mutantes espreitam a todo o momento, a escassez de comida é grande e todos estão à espera do resgate de um local alvo de muitos rumores conhecido como O Refúgio, dito que este é o único local que ainda possui condições de abrigar a vida, onde a água é pura e ainda existe a natureza como ela sempre foi. Um dia, cansada de esperar,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Gaya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decide partir em busca do Refúgio, a fim de acabar com todo o sofrimento de sua aldeia.</a:t>
            </a:r>
          </a:p>
          <a:p>
            <a:pPr marL="0" indent="36195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Assim ela parte do deserto em busca da última floresta do mundo, seu caminho é difícil, longo e ela não dispõe...</a:t>
            </a:r>
          </a:p>
        </p:txBody>
      </p:sp>
      <p:sp>
        <p:nvSpPr>
          <p:cNvPr id="5" name="Retângulo: Cantos Superiores Arredondados 4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71323F2C-C3AB-4C45-A2AC-52FDFFB6F5D4}"/>
              </a:ext>
            </a:extLst>
          </p:cNvPr>
          <p:cNvSpPr/>
          <p:nvPr/>
        </p:nvSpPr>
        <p:spPr>
          <a:xfrm>
            <a:off x="9656580" y="6135329"/>
            <a:ext cx="2135138" cy="722671"/>
          </a:xfrm>
          <a:prstGeom prst="round2SameRect">
            <a:avLst/>
          </a:prstGeom>
          <a:solidFill>
            <a:srgbClr val="55D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Avançar</a:t>
            </a:r>
          </a:p>
        </p:txBody>
      </p:sp>
      <p:sp>
        <p:nvSpPr>
          <p:cNvPr id="9" name="Retângulo: Cantos Superiores Arredondados 8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7673ECEC-788E-4B89-89AE-A4E41E850D08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6383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456AD93-4AC9-4D83-968F-98EC19DAE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02" y="657494"/>
            <a:ext cx="11109533" cy="1090547"/>
          </a:xfrm>
          <a:noFill/>
        </p:spPr>
        <p:txBody>
          <a:bodyPr>
            <a:normAutofit fontScale="90000"/>
          </a:bodyPr>
          <a:lstStyle/>
          <a:p>
            <a:r>
              <a:rPr lang="pt-BR" sz="8000" dirty="0">
                <a:solidFill>
                  <a:srgbClr val="53FF67"/>
                </a:solidFill>
                <a:latin typeface="Euphorigenic"/>
                <a:cs typeface="Arial"/>
              </a:rPr>
              <a:t>Interfaces - Menu</a:t>
            </a:r>
            <a:endParaRPr lang="pt-BR" sz="8000" dirty="0">
              <a:solidFill>
                <a:srgbClr val="53FF67"/>
              </a:solidFill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Retângulo: Cantos Superiores Arredondados 16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19537580-AC52-42D7-A4E5-8EA4953E01B9}"/>
              </a:ext>
            </a:extLst>
          </p:cNvPr>
          <p:cNvSpPr/>
          <p:nvPr/>
        </p:nvSpPr>
        <p:spPr>
          <a:xfrm>
            <a:off x="5415261" y="6135329"/>
            <a:ext cx="1440299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25" name="Retângulo: Cantos Superiores Arredondados 24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8E903887-FF09-4378-A388-5D56B370BA1A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EB3C13-E90A-4204-87C2-191DE62F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493" y="1924699"/>
            <a:ext cx="6802949" cy="38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ED9CAC1-6A5C-491A-9389-57287D40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92" y="671690"/>
            <a:ext cx="9191735" cy="1153682"/>
          </a:xfrm>
          <a:noFill/>
        </p:spPr>
        <p:txBody>
          <a:bodyPr>
            <a:normAutofit fontScale="90000"/>
          </a:bodyPr>
          <a:lstStyle/>
          <a:p>
            <a:r>
              <a:rPr lang="pt-BR" sz="8000" dirty="0">
                <a:solidFill>
                  <a:srgbClr val="53FF67"/>
                </a:solidFill>
                <a:latin typeface="Euphorigenic"/>
                <a:cs typeface="Arial"/>
              </a:rPr>
              <a:t>Interfaces - HUD</a:t>
            </a:r>
            <a:endParaRPr lang="pt-BR" sz="8000" dirty="0">
              <a:solidFill>
                <a:srgbClr val="53FF67"/>
              </a:solidFill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Retângulo: Cantos Superiores Arredondados 16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19537580-AC52-42D7-A4E5-8EA4953E01B9}"/>
              </a:ext>
            </a:extLst>
          </p:cNvPr>
          <p:cNvSpPr/>
          <p:nvPr/>
        </p:nvSpPr>
        <p:spPr>
          <a:xfrm>
            <a:off x="5415261" y="6135329"/>
            <a:ext cx="1440299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A59785C-43E3-4407-98D0-939C5E8D3862}"/>
              </a:ext>
            </a:extLst>
          </p:cNvPr>
          <p:cNvSpPr txBox="1"/>
          <p:nvPr/>
        </p:nvSpPr>
        <p:spPr>
          <a:xfrm>
            <a:off x="2727084" y="1856794"/>
            <a:ext cx="67843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Indicador de vida = tela vermelha gradual</a:t>
            </a:r>
          </a:p>
        </p:txBody>
      </p:sp>
      <p:sp>
        <p:nvSpPr>
          <p:cNvPr id="16" name="Retângulo: Cantos Superiores Arredondados 15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E59D5998-3497-4584-85C0-7810EB40F9BF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9E782F-00C3-4187-9D79-1A04179894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514" y="2362922"/>
            <a:ext cx="6114972" cy="34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9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ED9CAC1-6A5C-491A-9389-57287D40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4" y="692227"/>
            <a:ext cx="9191735" cy="1116753"/>
          </a:xfrm>
          <a:noFill/>
        </p:spPr>
        <p:txBody>
          <a:bodyPr>
            <a:normAutofit/>
          </a:bodyPr>
          <a:lstStyle/>
          <a:p>
            <a:r>
              <a:rPr lang="pt-BR" sz="7200" dirty="0">
                <a:solidFill>
                  <a:srgbClr val="53FF67"/>
                </a:solidFill>
                <a:latin typeface="Euphorigenic"/>
                <a:cs typeface="Arial"/>
              </a:rPr>
              <a:t>Interfaces - Menu Pausa</a:t>
            </a:r>
            <a:endParaRPr lang="pt-BR" sz="7200" dirty="0">
              <a:solidFill>
                <a:srgbClr val="53FF67"/>
              </a:solidFill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Retângulo: Cantos Superiores Arredondados 16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19537580-AC52-42D7-A4E5-8EA4953E01B9}"/>
              </a:ext>
            </a:extLst>
          </p:cNvPr>
          <p:cNvSpPr/>
          <p:nvPr/>
        </p:nvSpPr>
        <p:spPr>
          <a:xfrm>
            <a:off x="5415261" y="6135329"/>
            <a:ext cx="1440299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16" name="Retângulo: Cantos Superiores Arredondados 15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E59D5998-3497-4584-85C0-7810EB40F9BF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03982E-865A-43A7-95D3-3043C37B0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52" y="1996987"/>
            <a:ext cx="6845695" cy="37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543936F-4C3F-413B-893F-9B6F00D0C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Retângulo: Cantos Superiores, Um Arredondado e Um Recortado 4">
            <a:extLst>
              <a:ext uri="{FF2B5EF4-FFF2-40B4-BE49-F238E27FC236}">
                <a16:creationId xmlns:a16="http://schemas.microsoft.com/office/drawing/2014/main" id="{E256F4FE-5F22-4492-9EC5-A7CCDC5BC46A}"/>
              </a:ext>
            </a:extLst>
          </p:cNvPr>
          <p:cNvSpPr/>
          <p:nvPr/>
        </p:nvSpPr>
        <p:spPr>
          <a:xfrm>
            <a:off x="657340" y="2013358"/>
            <a:ext cx="10877320" cy="3660330"/>
          </a:xfrm>
          <a:prstGeom prst="snipRoundRect">
            <a:avLst>
              <a:gd name="adj1" fmla="val 16667"/>
              <a:gd name="adj2" fmla="val 12462"/>
            </a:avLst>
          </a:prstGeom>
          <a:solidFill>
            <a:srgbClr val="55D98E">
              <a:alpha val="40000"/>
            </a:srgbClr>
          </a:solidFill>
          <a:ln>
            <a:solidFill>
              <a:srgbClr val="53FF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48" y="700505"/>
            <a:ext cx="4000500" cy="1384683"/>
          </a:xfrm>
          <a:noFill/>
        </p:spPr>
        <p:txBody>
          <a:bodyPr>
            <a:normAutofit/>
          </a:bodyPr>
          <a:lstStyle/>
          <a:p>
            <a:pPr algn="ctr"/>
            <a:r>
              <a:rPr lang="pt-BR" sz="7200" dirty="0">
                <a:solidFill>
                  <a:srgbClr val="53F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origenic" panose="00000400000000000000" pitchFamily="2" charset="0"/>
                <a:cs typeface="Arial" panose="020B0604020202020204" pitchFamily="34" charset="0"/>
              </a:rPr>
              <a:t>História</a:t>
            </a:r>
            <a:endParaRPr lang="pt-BR" sz="8000" dirty="0">
              <a:solidFill>
                <a:srgbClr val="53F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86F7CC-DC46-496E-BDE3-410F2941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53" y="2194490"/>
            <a:ext cx="10662408" cy="3510631"/>
          </a:xfrm>
          <a:noFill/>
        </p:spPr>
        <p:txBody>
          <a:bodyPr>
            <a:normAutofit/>
          </a:bodyPr>
          <a:lstStyle/>
          <a:p>
            <a:pPr marL="0" indent="36195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de armas e muito menos experiência em batalhas, sua única forma de seguir é se esconder, ser rápida e inteligente, passando por diversos cenários de cidades do mundo antigo, todas devastadas.</a:t>
            </a:r>
          </a:p>
          <a:p>
            <a:pPr marL="0" indent="36195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dia mais próxima da floresta, ela vê o mundo ganhando vida, algo que nunca vira em toda sua vida, um cenário deslumbrante e cheio de cor, porém ainda abriga seus perigos, muito maiores até que os do deserto, um local onde as próprias árvores têm vida e fazem de tudo para se proteger.</a:t>
            </a:r>
          </a:p>
          <a:p>
            <a:pPr marL="0" indent="36195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agressividade da natureza contra os humanos é imensa, Gaya não pode ser descuidada, e quanto mais se aproxima do local, mais perigos encontra, a floresta se prova um grande inimigo, esperto e muito feroz.</a:t>
            </a:r>
          </a:p>
        </p:txBody>
      </p:sp>
      <p:sp>
        <p:nvSpPr>
          <p:cNvPr id="6" name="Retângulo: Cantos Superiores Arredondados 5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105F1D09-65C2-4411-97CF-3DF4EDC016C0}"/>
              </a:ext>
            </a:extLst>
          </p:cNvPr>
          <p:cNvSpPr/>
          <p:nvPr/>
        </p:nvSpPr>
        <p:spPr>
          <a:xfrm>
            <a:off x="400277" y="6135328"/>
            <a:ext cx="2135138" cy="722671"/>
          </a:xfrm>
          <a:prstGeom prst="round2SameRect">
            <a:avLst/>
          </a:prstGeom>
          <a:solidFill>
            <a:srgbClr val="55D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sp>
        <p:nvSpPr>
          <p:cNvPr id="9" name="Retângulo: Cantos Superiores Arredondados 8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4F15F645-F03A-465F-9116-0CC095B0A738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7223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BA23E01A-D7D9-482F-98CC-F0085608E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53" y="730982"/>
            <a:ext cx="10645630" cy="1271985"/>
          </a:xfrm>
          <a:noFill/>
        </p:spPr>
        <p:txBody>
          <a:bodyPr>
            <a:normAutofit/>
          </a:bodyPr>
          <a:lstStyle/>
          <a:p>
            <a:pPr algn="ctr"/>
            <a:r>
              <a:rPr lang="pt-BR" sz="7200" dirty="0">
                <a:solidFill>
                  <a:srgbClr val="57F26E"/>
                </a:solidFill>
                <a:latin typeface="Euphorigenic" panose="00000400000000000000" pitchFamily="2" charset="0"/>
                <a:cs typeface="Arial" panose="020B0604020202020204" pitchFamily="34" charset="0"/>
              </a:rPr>
              <a:t>Personagens</a:t>
            </a:r>
            <a:endParaRPr lang="pt-BR" sz="8000" dirty="0">
              <a:solidFill>
                <a:srgbClr val="57F26E"/>
              </a:solidFill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Retângulo: Cantos Diagonais Arredondados 8">
            <a:hlinkClick r:id="rId3" action="ppaction://hlinksldjump"/>
            <a:extLst>
              <a:ext uri="{FF2B5EF4-FFF2-40B4-BE49-F238E27FC236}">
                <a16:creationId xmlns:a16="http://schemas.microsoft.com/office/drawing/2014/main" id="{DA320232-9F3A-4ACD-96AD-ABD35F3C8DE4}"/>
              </a:ext>
            </a:extLst>
          </p:cNvPr>
          <p:cNvSpPr/>
          <p:nvPr/>
        </p:nvSpPr>
        <p:spPr>
          <a:xfrm>
            <a:off x="721453" y="1837189"/>
            <a:ext cx="3250472" cy="4130991"/>
          </a:xfrm>
          <a:prstGeom prst="round2DiagRect">
            <a:avLst/>
          </a:prstGeom>
          <a:solidFill>
            <a:srgbClr val="55D98E">
              <a:alpha val="40000"/>
            </a:srgbClr>
          </a:solidFill>
          <a:ln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Diagonais Arredondados 10">
            <a:extLst>
              <a:ext uri="{FF2B5EF4-FFF2-40B4-BE49-F238E27FC236}">
                <a16:creationId xmlns:a16="http://schemas.microsoft.com/office/drawing/2014/main" id="{CE9A3302-FB10-4D38-9579-AD0F4C3FD38E}"/>
              </a:ext>
            </a:extLst>
          </p:cNvPr>
          <p:cNvSpPr/>
          <p:nvPr/>
        </p:nvSpPr>
        <p:spPr>
          <a:xfrm>
            <a:off x="8079406" y="1837187"/>
            <a:ext cx="3317713" cy="4130993"/>
          </a:xfrm>
          <a:prstGeom prst="round2DiagRect">
            <a:avLst/>
          </a:prstGeom>
          <a:solidFill>
            <a:srgbClr val="336600">
              <a:alpha val="40000"/>
            </a:srgbClr>
          </a:solidFill>
          <a:ln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2E71718-149C-48A6-84D5-EB081A070AF2}"/>
              </a:ext>
            </a:extLst>
          </p:cNvPr>
          <p:cNvSpPr txBox="1">
            <a:spLocks/>
          </p:cNvSpPr>
          <p:nvPr/>
        </p:nvSpPr>
        <p:spPr>
          <a:xfrm>
            <a:off x="8104014" y="1897165"/>
            <a:ext cx="3293105" cy="40422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Freya</a:t>
            </a: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(NPC)</a:t>
            </a:r>
          </a:p>
          <a:p>
            <a:pPr marL="0" indent="0" algn="just">
              <a:buNone/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Figura misteriosa da floresta, se encontra escondida no centro da floresta.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AAEB093C-7F64-43F8-A0CF-07FE9D32C3D4}"/>
              </a:ext>
            </a:extLst>
          </p:cNvPr>
          <p:cNvSpPr/>
          <p:nvPr/>
        </p:nvSpPr>
        <p:spPr>
          <a:xfrm>
            <a:off x="4234780" y="1837188"/>
            <a:ext cx="3562461" cy="4130993"/>
          </a:xfrm>
          <a:prstGeom prst="round2DiagRect">
            <a:avLst/>
          </a:prstGeom>
          <a:solidFill>
            <a:srgbClr val="5E7332">
              <a:alpha val="40000"/>
            </a:srgbClr>
          </a:solidFill>
          <a:ln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1B156B4-3E1B-49DB-856D-10CEE0BCABCC}"/>
              </a:ext>
            </a:extLst>
          </p:cNvPr>
          <p:cNvSpPr txBox="1">
            <a:spLocks/>
          </p:cNvSpPr>
          <p:nvPr/>
        </p:nvSpPr>
        <p:spPr>
          <a:xfrm>
            <a:off x="4264816" y="1895642"/>
            <a:ext cx="3382892" cy="40437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Aldeões (NPC)</a:t>
            </a:r>
          </a:p>
          <a:p>
            <a:pPr marL="0" indent="0" algn="just">
              <a:buNone/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Moradores da vila de Gaya, geralmente pessimistas, desistiram de procurar um refúgio a muito tempo.</a:t>
            </a:r>
          </a:p>
        </p:txBody>
      </p:sp>
      <p:sp>
        <p:nvSpPr>
          <p:cNvPr id="15" name="Retângulo: Cantos Superiores Arredondados 14">
            <a:hlinkClick r:id="rId4" action="ppaction://hlinksldjump">
              <a:snd r:embed="rId5" name="arrow.wav"/>
            </a:hlinkClick>
            <a:hlinkHover r:id="" action="ppaction://noaction">
              <a:snd r:embed="rId6" name="click.wav"/>
            </a:hlinkHover>
            <a:extLst>
              <a:ext uri="{FF2B5EF4-FFF2-40B4-BE49-F238E27FC236}">
                <a16:creationId xmlns:a16="http://schemas.microsoft.com/office/drawing/2014/main" id="{B114418B-1795-47DE-97AA-769757F95750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4" name="CaixaDeTexto 3">
            <a:hlinkClick r:id="rId3" action="ppaction://hlinksldjump"/>
            <a:extLst>
              <a:ext uri="{FF2B5EF4-FFF2-40B4-BE49-F238E27FC236}">
                <a16:creationId xmlns:a16="http://schemas.microsoft.com/office/drawing/2014/main" id="{BBFFF307-F3FC-4BF9-9764-4572FF14D8A7}"/>
              </a:ext>
            </a:extLst>
          </p:cNvPr>
          <p:cNvSpPr txBox="1"/>
          <p:nvPr/>
        </p:nvSpPr>
        <p:spPr>
          <a:xfrm>
            <a:off x="729842" y="1847485"/>
            <a:ext cx="32176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Gaya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das últimas sobreviventes do mundo humano e a única que realmente acredita que ainda há uma salvação para este mundo.</a:t>
            </a:r>
          </a:p>
        </p:txBody>
      </p:sp>
      <p:pic>
        <p:nvPicPr>
          <p:cNvPr id="17" name="Imagem 16">
            <a:hlinkClick r:id="rId3" action="ppaction://hlinksldjump"/>
            <a:extLst>
              <a:ext uri="{FF2B5EF4-FFF2-40B4-BE49-F238E27FC236}">
                <a16:creationId xmlns:a16="http://schemas.microsoft.com/office/drawing/2014/main" id="{D3AA64FD-5324-45C0-BA81-E023469DC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32" y="2256639"/>
            <a:ext cx="2110853" cy="298583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43296E2-3E69-4EAE-ABA6-6A5795514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12" y="2323750"/>
            <a:ext cx="1913575" cy="302965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6FF6C93-A2AC-46CF-B4B1-64C970FA43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9" r="20604"/>
          <a:stretch/>
        </p:blipFill>
        <p:spPr>
          <a:xfrm>
            <a:off x="5270701" y="2698514"/>
            <a:ext cx="1544967" cy="28441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E0666E2-E58C-4B4A-81FC-A483856B03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3" r="24449"/>
          <a:stretch/>
        </p:blipFill>
        <p:spPr>
          <a:xfrm>
            <a:off x="4455981" y="3203222"/>
            <a:ext cx="1143120" cy="198348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9643E98-8882-4B7C-9FF8-0AD74F3833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85" y="2830552"/>
            <a:ext cx="2035605" cy="20873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FE8DD58-0E66-4A78-B4B9-2698E9B73E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99" y="2844661"/>
            <a:ext cx="2030841" cy="20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94905"/>
      </p:ext>
    </p:extLst>
  </p:cSld>
  <p:clrMapOvr>
    <a:masterClrMapping/>
  </p:clrMapOvr>
  <p:transition spd="slow" advClick="0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818F973-10DE-4F09-8511-D8764E1B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1E55D2-8061-4D79-BAA3-67B6525B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26" y="872103"/>
            <a:ext cx="3998830" cy="1224242"/>
          </a:xfrm>
          <a:noFill/>
        </p:spPr>
        <p:txBody>
          <a:bodyPr>
            <a:normAutofit/>
          </a:bodyPr>
          <a:lstStyle/>
          <a:p>
            <a:pPr algn="ctr"/>
            <a:r>
              <a:rPr lang="pt-BR" sz="7200" dirty="0" err="1">
                <a:solidFill>
                  <a:srgbClr val="57F26E"/>
                </a:solidFill>
                <a:latin typeface="Euphorigenic" panose="00000400000000000000" pitchFamily="2" charset="0"/>
                <a:cs typeface="Arial" panose="020B0604020202020204" pitchFamily="34" charset="0"/>
              </a:rPr>
              <a:t>Gaya</a:t>
            </a:r>
            <a:endParaRPr lang="pt-BR" sz="8000" dirty="0">
              <a:solidFill>
                <a:srgbClr val="57F26E"/>
              </a:solidFill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DA320232-9F3A-4ACD-96AD-ABD35F3C8DE4}"/>
              </a:ext>
            </a:extLst>
          </p:cNvPr>
          <p:cNvSpPr/>
          <p:nvPr/>
        </p:nvSpPr>
        <p:spPr>
          <a:xfrm>
            <a:off x="4687410" y="1166070"/>
            <a:ext cx="6100832" cy="4681057"/>
          </a:xfrm>
          <a:prstGeom prst="round2DiagRect">
            <a:avLst/>
          </a:prstGeom>
          <a:solidFill>
            <a:srgbClr val="55D98E">
              <a:alpha val="40000"/>
            </a:srgbClr>
          </a:solidFill>
          <a:ln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Inicia com 50 HP</a:t>
            </a:r>
          </a:p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Não causa danos aos inimigos</a:t>
            </a:r>
          </a:p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Pode se esconder e fugir</a:t>
            </a:r>
          </a:p>
          <a:p>
            <a:pPr algn="ctr"/>
            <a:endParaRPr lang="pt-BR" dirty="0"/>
          </a:p>
        </p:txBody>
      </p:sp>
      <p:sp>
        <p:nvSpPr>
          <p:cNvPr id="15" name="Retângulo: Cantos Superiores Arredondados 14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B114418B-1795-47DE-97AA-769757F95750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DDBA0B-BA5D-47D1-A1CF-CEB3EAEFB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77" y="1478639"/>
            <a:ext cx="3431542" cy="4853973"/>
          </a:xfrm>
          <a:prstGeom prst="rect">
            <a:avLst/>
          </a:prstGeom>
        </p:spPr>
      </p:pic>
      <p:sp>
        <p:nvSpPr>
          <p:cNvPr id="7" name="Retângulo: Cantos Superiores Arredondados 6">
            <a:hlinkClick r:id="" action="ppaction://hlinkshowjump?jump=previousslide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C5D6F32A-DEC1-4F72-A600-365E76A27BFA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</p:spTree>
    <p:extLst>
      <p:ext uri="{BB962C8B-B14F-4D97-AF65-F5344CB8AC3E}">
        <p14:creationId xmlns:p14="http://schemas.microsoft.com/office/powerpoint/2010/main" val="3319451332"/>
      </p:ext>
    </p:extLst>
  </p:cSld>
  <p:clrMapOvr>
    <a:masterClrMapping/>
  </p:clrMapOvr>
  <p:transition spd="slow" advClick="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F9D92-B566-44F6-97D7-F1204F6B4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0" name="Retângulo: Único Canto Recortado 9">
            <a:hlinkClick r:id="rId3" action="ppaction://hlinksldjump"/>
            <a:extLst>
              <a:ext uri="{FF2B5EF4-FFF2-40B4-BE49-F238E27FC236}">
                <a16:creationId xmlns:a16="http://schemas.microsoft.com/office/drawing/2014/main" id="{A27A42AE-B1A1-41E1-A649-AB6F2F8211BB}"/>
              </a:ext>
            </a:extLst>
          </p:cNvPr>
          <p:cNvSpPr/>
          <p:nvPr/>
        </p:nvSpPr>
        <p:spPr>
          <a:xfrm>
            <a:off x="3427564" y="3583867"/>
            <a:ext cx="2944782" cy="2278721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Único Canto Recortado 5">
            <a:hlinkClick r:id="rId4" action="ppaction://hlinksldjump"/>
            <a:extLst>
              <a:ext uri="{FF2B5EF4-FFF2-40B4-BE49-F238E27FC236}">
                <a16:creationId xmlns:a16="http://schemas.microsoft.com/office/drawing/2014/main" id="{E7C57306-A234-4964-ACFE-DFEC6E90483A}"/>
              </a:ext>
            </a:extLst>
          </p:cNvPr>
          <p:cNvSpPr/>
          <p:nvPr/>
        </p:nvSpPr>
        <p:spPr>
          <a:xfrm>
            <a:off x="6645470" y="2867445"/>
            <a:ext cx="2071317" cy="3004861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hlinkClick r:id="rId4" action="ppaction://hlinksldjump"/>
            <a:extLst>
              <a:ext uri="{FF2B5EF4-FFF2-40B4-BE49-F238E27FC236}">
                <a16:creationId xmlns:a16="http://schemas.microsoft.com/office/drawing/2014/main" id="{4AF63C36-AF95-4F92-9763-8EEC203C4CBE}"/>
              </a:ext>
            </a:extLst>
          </p:cNvPr>
          <p:cNvSpPr txBox="1">
            <a:spLocks/>
          </p:cNvSpPr>
          <p:nvPr/>
        </p:nvSpPr>
        <p:spPr>
          <a:xfrm>
            <a:off x="5951542" y="2408700"/>
            <a:ext cx="2765245" cy="5905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Sombra</a:t>
            </a:r>
          </a:p>
        </p:txBody>
      </p:sp>
      <p:sp>
        <p:nvSpPr>
          <p:cNvPr id="11" name="Retângulo: Único Canto Recortado 10">
            <a:hlinkClick r:id="rId5" action="ppaction://hlinksldjump"/>
            <a:extLst>
              <a:ext uri="{FF2B5EF4-FFF2-40B4-BE49-F238E27FC236}">
                <a16:creationId xmlns:a16="http://schemas.microsoft.com/office/drawing/2014/main" id="{4009B3EA-AB6F-49CA-9CB8-FC5512BBBD6E}"/>
              </a:ext>
            </a:extLst>
          </p:cNvPr>
          <p:cNvSpPr/>
          <p:nvPr/>
        </p:nvSpPr>
        <p:spPr>
          <a:xfrm>
            <a:off x="8973133" y="1226814"/>
            <a:ext cx="2201274" cy="4656219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\</a:t>
            </a:r>
          </a:p>
        </p:txBody>
      </p:sp>
      <p:sp>
        <p:nvSpPr>
          <p:cNvPr id="8" name="Espaço Reservado para Conteúdo 2">
            <a:hlinkClick r:id="rId5" action="ppaction://hlinksldjump"/>
            <a:extLst>
              <a:ext uri="{FF2B5EF4-FFF2-40B4-BE49-F238E27FC236}">
                <a16:creationId xmlns:a16="http://schemas.microsoft.com/office/drawing/2014/main" id="{7F1C6833-CE78-4501-BBDD-8431209BF640}"/>
              </a:ext>
            </a:extLst>
          </p:cNvPr>
          <p:cNvSpPr txBox="1">
            <a:spLocks/>
          </p:cNvSpPr>
          <p:nvPr/>
        </p:nvSpPr>
        <p:spPr>
          <a:xfrm>
            <a:off x="8391304" y="753710"/>
            <a:ext cx="2783103" cy="5905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Sentinela</a:t>
            </a:r>
          </a:p>
        </p:txBody>
      </p:sp>
      <p:sp>
        <p:nvSpPr>
          <p:cNvPr id="15" name="Retângulo: Cantos Superiores Arredondados 14">
            <a:hlinkClick r:id="rId6" action="ppaction://hlinksldjump">
              <a:snd r:embed="rId7" name="arrow.wav"/>
            </a:hlinkClick>
            <a:hlinkHover r:id="" action="ppaction://noaction">
              <a:snd r:embed="rId8" name="click.wav"/>
            </a:hlinkHover>
            <a:extLst>
              <a:ext uri="{FF2B5EF4-FFF2-40B4-BE49-F238E27FC236}">
                <a16:creationId xmlns:a16="http://schemas.microsoft.com/office/drawing/2014/main" id="{A1FF0E56-9C02-41C7-9BC2-E3C587A4CB63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177333B-ABB6-4FB3-A4CE-16F0D4577C5E}"/>
              </a:ext>
            </a:extLst>
          </p:cNvPr>
          <p:cNvSpPr txBox="1">
            <a:spLocks/>
          </p:cNvSpPr>
          <p:nvPr/>
        </p:nvSpPr>
        <p:spPr>
          <a:xfrm>
            <a:off x="1658620" y="1280939"/>
            <a:ext cx="3537887" cy="11938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7200" dirty="0">
                <a:solidFill>
                  <a:srgbClr val="53F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origenic" panose="00000400000000000000" pitchFamily="2" charset="0"/>
                <a:cs typeface="Arial" panose="020B0604020202020204" pitchFamily="34" charset="0"/>
              </a:rPr>
              <a:t>Inimigos</a:t>
            </a:r>
            <a:endParaRPr lang="pt-BR" sz="8000" dirty="0">
              <a:solidFill>
                <a:srgbClr val="53F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Espaço Reservado para Conteúdo 2">
            <a:hlinkClick r:id="rId3" action="ppaction://hlinksldjump"/>
            <a:extLst>
              <a:ext uri="{FF2B5EF4-FFF2-40B4-BE49-F238E27FC236}">
                <a16:creationId xmlns:a16="http://schemas.microsoft.com/office/drawing/2014/main" id="{94EC7603-1131-41DE-8373-AE68AB4B892A}"/>
              </a:ext>
            </a:extLst>
          </p:cNvPr>
          <p:cNvSpPr txBox="1">
            <a:spLocks/>
          </p:cNvSpPr>
          <p:nvPr/>
        </p:nvSpPr>
        <p:spPr>
          <a:xfrm>
            <a:off x="2865903" y="3105818"/>
            <a:ext cx="2765245" cy="5905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Raiz</a:t>
            </a:r>
            <a:r>
              <a:rPr lang="pt-BR" sz="3200" dirty="0">
                <a:solidFill>
                  <a:srgbClr val="55D9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Viva</a:t>
            </a:r>
          </a:p>
        </p:txBody>
      </p:sp>
      <p:pic>
        <p:nvPicPr>
          <p:cNvPr id="12" name="Imagem 11">
            <a:hlinkClick r:id="rId5" action="ppaction://hlinksldjump"/>
            <a:extLst>
              <a:ext uri="{FF2B5EF4-FFF2-40B4-BE49-F238E27FC236}">
                <a16:creationId xmlns:a16="http://schemas.microsoft.com/office/drawing/2014/main" id="{260D4D25-4E18-4ABD-908A-51E5DBBCF1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304" y="1262394"/>
            <a:ext cx="3410462" cy="4548887"/>
          </a:xfrm>
          <a:prstGeom prst="rect">
            <a:avLst/>
          </a:prstGeom>
        </p:spPr>
      </p:pic>
      <p:pic>
        <p:nvPicPr>
          <p:cNvPr id="4" name="Imagem 3">
            <a:hlinkClick r:id="rId4" action="ppaction://hlinksldjump"/>
            <a:extLst>
              <a:ext uri="{FF2B5EF4-FFF2-40B4-BE49-F238E27FC236}">
                <a16:creationId xmlns:a16="http://schemas.microsoft.com/office/drawing/2014/main" id="{DBC509F0-C604-4A0D-B858-59F719914E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85" y="2966484"/>
            <a:ext cx="2970124" cy="2713332"/>
          </a:xfrm>
          <a:prstGeom prst="rect">
            <a:avLst/>
          </a:prstGeom>
        </p:spPr>
      </p:pic>
      <p:pic>
        <p:nvPicPr>
          <p:cNvPr id="3" name="Imagem 2">
            <a:hlinkClick r:id="rId3" action="ppaction://hlinksldjump"/>
            <a:extLst>
              <a:ext uri="{FF2B5EF4-FFF2-40B4-BE49-F238E27FC236}">
                <a16:creationId xmlns:a16="http://schemas.microsoft.com/office/drawing/2014/main" id="{FCA0C03A-C3BA-4116-8559-0D141187A6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161" y="3792285"/>
            <a:ext cx="2901963" cy="2053586"/>
          </a:xfrm>
          <a:prstGeom prst="rect">
            <a:avLst/>
          </a:prstGeom>
        </p:spPr>
      </p:pic>
      <p:sp>
        <p:nvSpPr>
          <p:cNvPr id="16" name="Retângulo: Único Canto Recortado 15">
            <a:hlinkClick r:id="rId12" action="ppaction://hlinksldjump"/>
            <a:extLst>
              <a:ext uri="{FF2B5EF4-FFF2-40B4-BE49-F238E27FC236}">
                <a16:creationId xmlns:a16="http://schemas.microsoft.com/office/drawing/2014/main" id="{F30AAFD6-7CFF-4FE7-A6DB-4716BC124CC3}"/>
              </a:ext>
            </a:extLst>
          </p:cNvPr>
          <p:cNvSpPr/>
          <p:nvPr/>
        </p:nvSpPr>
        <p:spPr>
          <a:xfrm>
            <a:off x="1014399" y="3583867"/>
            <a:ext cx="2171374" cy="2278721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Conteúdo 2">
            <a:hlinkClick r:id="rId3" action="ppaction://hlinksldjump"/>
            <a:extLst>
              <a:ext uri="{FF2B5EF4-FFF2-40B4-BE49-F238E27FC236}">
                <a16:creationId xmlns:a16="http://schemas.microsoft.com/office/drawing/2014/main" id="{FD8D885A-C675-4787-8455-BBB975783844}"/>
              </a:ext>
            </a:extLst>
          </p:cNvPr>
          <p:cNvSpPr txBox="1">
            <a:spLocks/>
          </p:cNvSpPr>
          <p:nvPr/>
        </p:nvSpPr>
        <p:spPr>
          <a:xfrm>
            <a:off x="338699" y="3103809"/>
            <a:ext cx="2765245" cy="5905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Aranha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7A928F1-26C0-4753-9F7F-03314965C7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0" y="3923153"/>
            <a:ext cx="2350927" cy="160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4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F9BEE30-C996-4C04-B937-CD35C7F4F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02" y="-10182"/>
            <a:ext cx="12210103" cy="6868182"/>
          </a:xfrm>
          <a:prstGeom prst="rect">
            <a:avLst/>
          </a:prstGeom>
        </p:spPr>
      </p:pic>
      <p:sp>
        <p:nvSpPr>
          <p:cNvPr id="10" name="Retângulo: Único Canto Recortado 9">
            <a:extLst>
              <a:ext uri="{FF2B5EF4-FFF2-40B4-BE49-F238E27FC236}">
                <a16:creationId xmlns:a16="http://schemas.microsoft.com/office/drawing/2014/main" id="{A27A42AE-B1A1-41E1-A649-AB6F2F8211BB}"/>
              </a:ext>
            </a:extLst>
          </p:cNvPr>
          <p:cNvSpPr/>
          <p:nvPr/>
        </p:nvSpPr>
        <p:spPr>
          <a:xfrm>
            <a:off x="4733758" y="1929467"/>
            <a:ext cx="6129986" cy="3816539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/>
                <a:cs typeface="Arial"/>
              </a:rPr>
              <a:t>Colisão: -5 HP; Recuo para trás</a:t>
            </a:r>
          </a:p>
        </p:txBody>
      </p:sp>
      <p:sp>
        <p:nvSpPr>
          <p:cNvPr id="6" name="Retângulo: Único Canto Recortado 5">
            <a:extLst>
              <a:ext uri="{FF2B5EF4-FFF2-40B4-BE49-F238E27FC236}">
                <a16:creationId xmlns:a16="http://schemas.microsoft.com/office/drawing/2014/main" id="{E7C57306-A234-4964-ACFE-DFEC6E90483A}"/>
              </a:ext>
            </a:extLst>
          </p:cNvPr>
          <p:cNvSpPr/>
          <p:nvPr/>
        </p:nvSpPr>
        <p:spPr>
          <a:xfrm>
            <a:off x="1384485" y="1372629"/>
            <a:ext cx="3349272" cy="4373378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Superiores Arredondados 14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A1FF0E56-9C02-41C7-9BC2-E3C587A4CB63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177333B-ABB6-4FB3-A4CE-16F0D4577C5E}"/>
              </a:ext>
            </a:extLst>
          </p:cNvPr>
          <p:cNvSpPr txBox="1">
            <a:spLocks/>
          </p:cNvSpPr>
          <p:nvPr/>
        </p:nvSpPr>
        <p:spPr>
          <a:xfrm>
            <a:off x="4742145" y="789544"/>
            <a:ext cx="5475645" cy="12663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7200" dirty="0">
                <a:solidFill>
                  <a:srgbClr val="53F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origenic" panose="00000400000000000000" pitchFamily="2" charset="0"/>
                <a:cs typeface="Arial" panose="020B0604020202020204" pitchFamily="34" charset="0"/>
              </a:rPr>
              <a:t>Sombra</a:t>
            </a:r>
            <a:endParaRPr lang="pt-BR" sz="8000" dirty="0">
              <a:solidFill>
                <a:srgbClr val="53F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origenic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Retângulo: Cantos Superiores Arredondados 10">
            <a:hlinkClick r:id="" action="ppaction://hlinkshowjump?jump=previousslide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385B9FB9-E442-42EA-8EAE-01B4190C8236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710B86-947F-4D1D-9770-14222B7F24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4" y="1453653"/>
            <a:ext cx="4640436" cy="423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FE921DF-DCD3-4950-BD2E-0856B7766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4" name="Retângulo: Cantos Superiores Recortados 13">
            <a:extLst>
              <a:ext uri="{FF2B5EF4-FFF2-40B4-BE49-F238E27FC236}">
                <a16:creationId xmlns:a16="http://schemas.microsoft.com/office/drawing/2014/main" id="{E04CD0BC-788F-4D5A-8740-B9692B8C3E2D}"/>
              </a:ext>
            </a:extLst>
          </p:cNvPr>
          <p:cNvSpPr/>
          <p:nvPr/>
        </p:nvSpPr>
        <p:spPr>
          <a:xfrm>
            <a:off x="4147062" y="2072080"/>
            <a:ext cx="1272222" cy="3602026"/>
          </a:xfrm>
          <a:prstGeom prst="snip2SameRect">
            <a:avLst>
              <a:gd name="adj1" fmla="val 18645"/>
              <a:gd name="adj2" fmla="val 0"/>
            </a:avLst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Único Canto Recortado 9">
            <a:extLst>
              <a:ext uri="{FF2B5EF4-FFF2-40B4-BE49-F238E27FC236}">
                <a16:creationId xmlns:a16="http://schemas.microsoft.com/office/drawing/2014/main" id="{A27A42AE-B1A1-41E1-A649-AB6F2F8211BB}"/>
              </a:ext>
            </a:extLst>
          </p:cNvPr>
          <p:cNvSpPr/>
          <p:nvPr/>
        </p:nvSpPr>
        <p:spPr>
          <a:xfrm>
            <a:off x="1177485" y="3405938"/>
            <a:ext cx="2973601" cy="2268168"/>
          </a:xfrm>
          <a:custGeom>
            <a:avLst/>
            <a:gdLst>
              <a:gd name="connsiteX0" fmla="*/ 0 w 2973601"/>
              <a:gd name="connsiteY0" fmla="*/ 0 h 2259787"/>
              <a:gd name="connsiteX1" fmla="*/ 2436698 w 2973601"/>
              <a:gd name="connsiteY1" fmla="*/ 0 h 2259787"/>
              <a:gd name="connsiteX2" fmla="*/ 2973601 w 2973601"/>
              <a:gd name="connsiteY2" fmla="*/ 536903 h 2259787"/>
              <a:gd name="connsiteX3" fmla="*/ 2973601 w 2973601"/>
              <a:gd name="connsiteY3" fmla="*/ 2259787 h 2259787"/>
              <a:gd name="connsiteX4" fmla="*/ 0 w 2973601"/>
              <a:gd name="connsiteY4" fmla="*/ 2259787 h 2259787"/>
              <a:gd name="connsiteX5" fmla="*/ 0 w 2973601"/>
              <a:gd name="connsiteY5" fmla="*/ 0 h 2259787"/>
              <a:gd name="connsiteX0" fmla="*/ 0 w 2973601"/>
              <a:gd name="connsiteY0" fmla="*/ 8381 h 2268168"/>
              <a:gd name="connsiteX1" fmla="*/ 2436698 w 2973601"/>
              <a:gd name="connsiteY1" fmla="*/ 8381 h 2268168"/>
              <a:gd name="connsiteX2" fmla="*/ 2973601 w 2973601"/>
              <a:gd name="connsiteY2" fmla="*/ 0 h 2268168"/>
              <a:gd name="connsiteX3" fmla="*/ 2973601 w 2973601"/>
              <a:gd name="connsiteY3" fmla="*/ 2268168 h 2268168"/>
              <a:gd name="connsiteX4" fmla="*/ 0 w 2973601"/>
              <a:gd name="connsiteY4" fmla="*/ 2268168 h 2268168"/>
              <a:gd name="connsiteX5" fmla="*/ 0 w 2973601"/>
              <a:gd name="connsiteY5" fmla="*/ 8381 h 2268168"/>
              <a:gd name="connsiteX0" fmla="*/ 0 w 2973601"/>
              <a:gd name="connsiteY0" fmla="*/ 8381 h 2268168"/>
              <a:gd name="connsiteX1" fmla="*/ 431729 w 2973601"/>
              <a:gd name="connsiteY1" fmla="*/ 8381 h 2268168"/>
              <a:gd name="connsiteX2" fmla="*/ 2973601 w 2973601"/>
              <a:gd name="connsiteY2" fmla="*/ 0 h 2268168"/>
              <a:gd name="connsiteX3" fmla="*/ 2973601 w 2973601"/>
              <a:gd name="connsiteY3" fmla="*/ 2268168 h 2268168"/>
              <a:gd name="connsiteX4" fmla="*/ 0 w 2973601"/>
              <a:gd name="connsiteY4" fmla="*/ 2268168 h 2268168"/>
              <a:gd name="connsiteX5" fmla="*/ 0 w 2973601"/>
              <a:gd name="connsiteY5" fmla="*/ 8381 h 2268168"/>
              <a:gd name="connsiteX0" fmla="*/ 0 w 2973601"/>
              <a:gd name="connsiteY0" fmla="*/ 360719 h 2268168"/>
              <a:gd name="connsiteX1" fmla="*/ 431729 w 2973601"/>
              <a:gd name="connsiteY1" fmla="*/ 8381 h 2268168"/>
              <a:gd name="connsiteX2" fmla="*/ 2973601 w 2973601"/>
              <a:gd name="connsiteY2" fmla="*/ 0 h 2268168"/>
              <a:gd name="connsiteX3" fmla="*/ 2973601 w 2973601"/>
              <a:gd name="connsiteY3" fmla="*/ 2268168 h 2268168"/>
              <a:gd name="connsiteX4" fmla="*/ 0 w 2973601"/>
              <a:gd name="connsiteY4" fmla="*/ 2268168 h 2268168"/>
              <a:gd name="connsiteX5" fmla="*/ 0 w 2973601"/>
              <a:gd name="connsiteY5" fmla="*/ 360719 h 226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3601" h="2268168">
                <a:moveTo>
                  <a:pt x="0" y="360719"/>
                </a:moveTo>
                <a:lnTo>
                  <a:pt x="431729" y="8381"/>
                </a:lnTo>
                <a:lnTo>
                  <a:pt x="2973601" y="0"/>
                </a:lnTo>
                <a:lnTo>
                  <a:pt x="2973601" y="2268168"/>
                </a:lnTo>
                <a:lnTo>
                  <a:pt x="0" y="2268168"/>
                </a:lnTo>
                <a:lnTo>
                  <a:pt x="0" y="360719"/>
                </a:lnTo>
                <a:close/>
              </a:path>
            </a:pathLst>
          </a:cu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Único Canto Recortado 10">
            <a:extLst>
              <a:ext uri="{FF2B5EF4-FFF2-40B4-BE49-F238E27FC236}">
                <a16:creationId xmlns:a16="http://schemas.microsoft.com/office/drawing/2014/main" id="{4009B3EA-AB6F-49CA-9CB8-FC5512BBBD6E}"/>
              </a:ext>
            </a:extLst>
          </p:cNvPr>
          <p:cNvSpPr/>
          <p:nvPr/>
        </p:nvSpPr>
        <p:spPr>
          <a:xfrm>
            <a:off x="5415261" y="2316912"/>
            <a:ext cx="5645632" cy="3357194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/>
                <a:cs typeface="Arial"/>
              </a:rPr>
              <a:t>Colisão: -10 HP; Recuo para trás</a:t>
            </a:r>
          </a:p>
          <a:p>
            <a:pPr algn="ctr"/>
            <a:r>
              <a:rPr lang="pt-BR" sz="2400" dirty="0">
                <a:latin typeface="Arial"/>
                <a:cs typeface="Arial"/>
              </a:rPr>
              <a:t>Colisão com espinho: -10 HP</a:t>
            </a:r>
          </a:p>
        </p:txBody>
      </p:sp>
      <p:sp>
        <p:nvSpPr>
          <p:cNvPr id="15" name="Retângulo: Cantos Superiores Arredondados 14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A1FF0E56-9C02-41C7-9BC2-E3C587A4CB63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177333B-ABB6-4FB3-A4CE-16F0D4577C5E}"/>
              </a:ext>
            </a:extLst>
          </p:cNvPr>
          <p:cNvSpPr txBox="1">
            <a:spLocks/>
          </p:cNvSpPr>
          <p:nvPr/>
        </p:nvSpPr>
        <p:spPr>
          <a:xfrm>
            <a:off x="5432064" y="1175505"/>
            <a:ext cx="5054175" cy="12229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7200" dirty="0">
                <a:solidFill>
                  <a:srgbClr val="53F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origenic" panose="00000400000000000000" pitchFamily="2" charset="0"/>
                <a:cs typeface="Arial" panose="020B0604020202020204" pitchFamily="34" charset="0"/>
              </a:rPr>
              <a:t>Raiz Viva</a:t>
            </a:r>
          </a:p>
        </p:txBody>
      </p:sp>
      <p:sp>
        <p:nvSpPr>
          <p:cNvPr id="12" name="Retângulo: Cantos Superiores Arredondados 11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91FFD206-6B1B-4B17-AA8B-FC64EA2F3867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FDF789F-2B5B-461C-825B-76BA03217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04" y="3665989"/>
            <a:ext cx="3008182" cy="21287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0901656-F30B-4AAC-A709-263A66782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87" y="2342080"/>
            <a:ext cx="1159477" cy="34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65728F0-0658-45CB-800F-070ADE938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Retângulo: Único Canto Recortado 5">
            <a:extLst>
              <a:ext uri="{FF2B5EF4-FFF2-40B4-BE49-F238E27FC236}">
                <a16:creationId xmlns:a16="http://schemas.microsoft.com/office/drawing/2014/main" id="{E7C57306-A234-4964-ACFE-DFEC6E90483A}"/>
              </a:ext>
            </a:extLst>
          </p:cNvPr>
          <p:cNvSpPr/>
          <p:nvPr/>
        </p:nvSpPr>
        <p:spPr>
          <a:xfrm>
            <a:off x="4099969" y="1979802"/>
            <a:ext cx="7029118" cy="3898055"/>
          </a:xfrm>
          <a:prstGeom prst="snip1Rect">
            <a:avLst/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Colisão: -50 HP</a:t>
            </a:r>
          </a:p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Galhos: - 5 HP</a:t>
            </a:r>
          </a:p>
        </p:txBody>
      </p:sp>
      <p:sp>
        <p:nvSpPr>
          <p:cNvPr id="11" name="Retângulo: Único Canto Recortado 10">
            <a:extLst>
              <a:ext uri="{FF2B5EF4-FFF2-40B4-BE49-F238E27FC236}">
                <a16:creationId xmlns:a16="http://schemas.microsoft.com/office/drawing/2014/main" id="{4009B3EA-AB6F-49CA-9CB8-FC5512BBBD6E}"/>
              </a:ext>
            </a:extLst>
          </p:cNvPr>
          <p:cNvSpPr/>
          <p:nvPr/>
        </p:nvSpPr>
        <p:spPr>
          <a:xfrm>
            <a:off x="1216612" y="1064438"/>
            <a:ext cx="2883357" cy="4813419"/>
          </a:xfrm>
          <a:prstGeom prst="snip1Rect">
            <a:avLst>
              <a:gd name="adj" fmla="val 31505"/>
            </a:avLst>
          </a:prstGeom>
          <a:solidFill>
            <a:srgbClr val="402B24">
              <a:alpha val="40000"/>
            </a:srgbClr>
          </a:solidFill>
          <a:ln>
            <a:solidFill>
              <a:srgbClr val="5E7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Superiores Arredondados 14">
            <a:hlinkClick r:id="rId3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A1FF0E56-9C02-41C7-9BC2-E3C587A4CB63}"/>
              </a:ext>
            </a:extLst>
          </p:cNvPr>
          <p:cNvSpPr/>
          <p:nvPr/>
        </p:nvSpPr>
        <p:spPr>
          <a:xfrm>
            <a:off x="5415261" y="6135329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Menu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177333B-ABB6-4FB3-A4CE-16F0D4577C5E}"/>
              </a:ext>
            </a:extLst>
          </p:cNvPr>
          <p:cNvSpPr txBox="1">
            <a:spLocks/>
          </p:cNvSpPr>
          <p:nvPr/>
        </p:nvSpPr>
        <p:spPr>
          <a:xfrm>
            <a:off x="5085050" y="591913"/>
            <a:ext cx="4838702" cy="16573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solidFill>
                  <a:srgbClr val="53F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origenic" panose="00000400000000000000" pitchFamily="2" charset="0"/>
                <a:cs typeface="Arial" panose="020B0604020202020204" pitchFamily="34" charset="0"/>
              </a:rPr>
              <a:t>Sentinela</a:t>
            </a:r>
          </a:p>
        </p:txBody>
      </p:sp>
      <p:sp>
        <p:nvSpPr>
          <p:cNvPr id="10" name="Retângulo: Cantos Superiores Arredondados 9">
            <a:hlinkClick r:id="rId6" action="ppaction://hlinksldjump">
              <a:snd r:embed="rId4" name="arrow.wav"/>
            </a:hlinkClick>
            <a:hlinkHover r:id="" action="ppaction://noaction">
              <a:snd r:embed="rId5" name="click.wav"/>
            </a:hlinkHover>
            <a:extLst>
              <a:ext uri="{FF2B5EF4-FFF2-40B4-BE49-F238E27FC236}">
                <a16:creationId xmlns:a16="http://schemas.microsoft.com/office/drawing/2014/main" id="{5C06B735-D1B3-437B-BA2A-D90DC40CD6D8}"/>
              </a:ext>
            </a:extLst>
          </p:cNvPr>
          <p:cNvSpPr/>
          <p:nvPr/>
        </p:nvSpPr>
        <p:spPr>
          <a:xfrm>
            <a:off x="582088" y="6135328"/>
            <a:ext cx="1361472" cy="722671"/>
          </a:xfrm>
          <a:prstGeom prst="round2SameRect">
            <a:avLst/>
          </a:prstGeom>
          <a:solidFill>
            <a:srgbClr val="53F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402B24"/>
                </a:solidFill>
                <a:latin typeface="Euphorigenic" panose="00000400000000000000" pitchFamily="2" charset="0"/>
              </a:rPr>
              <a:t>Voltar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F9090AD-6BF7-4EF3-BBDA-7D5602551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9" y="1027745"/>
            <a:ext cx="3591970" cy="479098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80D532C-515C-4A2E-B29B-156661223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0543">
            <a:off x="2815727" y="4327609"/>
            <a:ext cx="1414895" cy="13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D92A4A0FECB64C89BA9E88F981E7F7" ma:contentTypeVersion="1" ma:contentTypeDescription="Crie um novo documento." ma:contentTypeScope="" ma:versionID="db4c9a350b2de92434438f6ac6db7820">
  <xsd:schema xmlns:xsd="http://www.w3.org/2001/XMLSchema" xmlns:xs="http://www.w3.org/2001/XMLSchema" xmlns:p="http://schemas.microsoft.com/office/2006/metadata/properties" xmlns:ns2="7ac7be59-b400-4ef6-875d-f45b0b7820b5" targetNamespace="http://schemas.microsoft.com/office/2006/metadata/properties" ma:root="true" ma:fieldsID="275c71ac49b2d13a07ce7a4ed0e36be3" ns2:_="">
    <xsd:import namespace="7ac7be59-b400-4ef6-875d-f45b0b7820b5"/>
    <xsd:element name="properties">
      <xsd:complexType>
        <xsd:sequence>
          <xsd:element name="documentManagement">
            <xsd:complexType>
              <xsd:all>
                <xsd:element ref="ns2:Reference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c7be59-b400-4ef6-875d-f45b0b7820b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7ac7be59-b400-4ef6-875d-f45b0b7820b5" xsi:nil="true"/>
  </documentManagement>
</p:properties>
</file>

<file path=customXml/itemProps1.xml><?xml version="1.0" encoding="utf-8"?>
<ds:datastoreItem xmlns:ds="http://schemas.openxmlformats.org/officeDocument/2006/customXml" ds:itemID="{2636D491-1EF2-48A8-B93F-166B30DFFC36}"/>
</file>

<file path=customXml/itemProps2.xml><?xml version="1.0" encoding="utf-8"?>
<ds:datastoreItem xmlns:ds="http://schemas.openxmlformats.org/officeDocument/2006/customXml" ds:itemID="{3B33A433-D37B-44DF-9197-51E1DAD6BBC4}"/>
</file>

<file path=customXml/itemProps3.xml><?xml version="1.0" encoding="utf-8"?>
<ds:datastoreItem xmlns:ds="http://schemas.openxmlformats.org/officeDocument/2006/customXml" ds:itemID="{D48619B4-B567-469D-AC81-AAFF88A44A7C}"/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819</Words>
  <Application>Microsoft Office PowerPoint</Application>
  <PresentationFormat>Widescreen</PresentationFormat>
  <Paragraphs>169</Paragraphs>
  <Slides>22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Euphorigenic</vt:lpstr>
      <vt:lpstr>Tema do Office</vt:lpstr>
      <vt:lpstr>O Refúgio</vt:lpstr>
      <vt:lpstr>História</vt:lpstr>
      <vt:lpstr>História</vt:lpstr>
      <vt:lpstr>Personagens</vt:lpstr>
      <vt:lpstr>Gaya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Fases</vt:lpstr>
      <vt:lpstr>Deserto</vt:lpstr>
      <vt:lpstr>Entrada da Floresta</vt:lpstr>
      <vt:lpstr>Floresta</vt:lpstr>
      <vt:lpstr>Apresentação do PowerPoint</vt:lpstr>
      <vt:lpstr>Apresentação do PowerPoint</vt:lpstr>
      <vt:lpstr>Controles</vt:lpstr>
      <vt:lpstr>Interfaces</vt:lpstr>
      <vt:lpstr>Interfaces - SplashScreen</vt:lpstr>
      <vt:lpstr>Interfaces - Menu</vt:lpstr>
      <vt:lpstr>Interfaces - HUD</vt:lpstr>
      <vt:lpstr>Interfaces - Menu Pausa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Refúgio</dc:title>
  <dc:creator>Biel</dc:creator>
  <cp:lastModifiedBy>LIZANDRA DA SILVA LOLA</cp:lastModifiedBy>
  <cp:revision>70</cp:revision>
  <dcterms:created xsi:type="dcterms:W3CDTF">2020-01-29T12:48:20Z</dcterms:created>
  <dcterms:modified xsi:type="dcterms:W3CDTF">2021-11-11T22:27:29Z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0x01010036D92A4A0FECB64C89BA9E88F981E7F7</vt:lpwstr>
  </property>
</Properties>
</file>